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55"/>
  </p:notesMasterIdLst>
  <p:handoutMasterIdLst>
    <p:handoutMasterId r:id="rId56"/>
  </p:handoutMasterIdLst>
  <p:sldIdLst>
    <p:sldId id="259" r:id="rId2"/>
    <p:sldId id="267" r:id="rId3"/>
    <p:sldId id="260" r:id="rId4"/>
    <p:sldId id="268" r:id="rId5"/>
    <p:sldId id="269" r:id="rId6"/>
    <p:sldId id="266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264" r:id="rId51"/>
    <p:sldId id="270" r:id="rId52"/>
    <p:sldId id="256" r:id="rId53"/>
    <p:sldId id="265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F2C129F-373C-400E-9EB2-E64A3C17D438}">
          <p14:sldIdLst>
            <p14:sldId id="259"/>
            <p14:sldId id="267"/>
          </p14:sldIdLst>
        </p14:section>
        <p14:section name="ch01 introduction" id="{41D72020-45DF-4A0F-9E4D-CC594BB7428C}">
          <p14:sldIdLst>
            <p14:sldId id="260"/>
            <p14:sldId id="268"/>
          </p14:sldIdLst>
        </p14:section>
        <p14:section name="ch02 retionale for alignment" id="{8EDFC87D-2B40-4630-9CA4-CE22F949CA5F}">
          <p14:sldIdLst>
            <p14:sldId id="269"/>
            <p14:sldId id="266"/>
          </p14:sldIdLst>
        </p14:section>
        <p14:section name="03 Intro of ArchiMate" id="{1BA62E3F-A39A-4FD8-B146-E5FAF18E029C}">
          <p14:sldIdLst>
            <p14:sldId id="271"/>
            <p14:sldId id="272"/>
            <p14:sldId id="273"/>
            <p14:sldId id="274"/>
            <p14:sldId id="275"/>
          </p14:sldIdLst>
        </p14:section>
        <p14:section name="04 Align SABSA and ArchiMate" id="{9C93800C-0455-4EDE-A0CA-AD2CC121C00E}">
          <p14:sldIdLst>
            <p14:sldId id="276"/>
            <p14:sldId id="277"/>
            <p14:sldId id="278"/>
            <p14:sldId id="279"/>
            <p14:sldId id="280"/>
            <p14:sldId id="281"/>
            <p14:sldId id="282"/>
          </p14:sldIdLst>
        </p14:section>
        <p14:section name="05 The Motivation Aspect" id="{4C7AAAF2-01E9-4C19-B19A-918FFC06FD03}">
          <p14:sldIdLst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</p14:sldIdLst>
        </p14:section>
        <p14:section name="Reference Pages" id="{C0C99651-A6C7-44AA-82A6-71D04EA46AF3}">
          <p14:sldIdLst>
            <p14:sldId id="264"/>
            <p14:sldId id="270"/>
            <p14:sldId id="256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27" autoAdjust="0"/>
    <p:restoredTop sz="96247" autoAdjust="0"/>
  </p:normalViewPr>
  <p:slideViewPr>
    <p:cSldViewPr snapToGrid="0">
      <p:cViewPr varScale="1">
        <p:scale>
          <a:sx n="47" d="100"/>
          <a:sy n="47" d="100"/>
        </p:scale>
        <p:origin x="54" y="1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253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BDE32D-0FA5-454D-B481-2F2833D5508B}" type="doc">
      <dgm:prSet loTypeId="urn:microsoft.com/office/officeart/2005/8/layout/radial6" loCatId="cycle" qsTypeId="urn:microsoft.com/office/officeart/2005/8/quickstyle/3d3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A3F4B1F9-FD64-41EE-AD4D-B58FF246CB1E}">
      <dgm:prSet phldrT="[Text]" custT="1"/>
      <dgm:spPr/>
      <dgm:t>
        <a:bodyPr/>
        <a:lstStyle/>
        <a:p>
          <a:r>
            <a:rPr lang="en-US" sz="2400" dirty="0"/>
            <a:t>Modeling</a:t>
          </a:r>
        </a:p>
      </dgm:t>
    </dgm:pt>
    <dgm:pt modelId="{9A653E8E-69A1-4886-957E-9949765E8E67}" type="parTrans" cxnId="{C7795F87-9416-423C-B318-E976E2D7CB8B}">
      <dgm:prSet/>
      <dgm:spPr/>
      <dgm:t>
        <a:bodyPr/>
        <a:lstStyle/>
        <a:p>
          <a:endParaRPr lang="en-US" sz="2800"/>
        </a:p>
      </dgm:t>
    </dgm:pt>
    <dgm:pt modelId="{F3FD5BA9-EFCC-4BEA-BD19-4391EF129F21}" type="sibTrans" cxnId="{C7795F87-9416-423C-B318-E976E2D7CB8B}">
      <dgm:prSet/>
      <dgm:spPr/>
      <dgm:t>
        <a:bodyPr/>
        <a:lstStyle/>
        <a:p>
          <a:endParaRPr lang="en-US" sz="2800"/>
        </a:p>
      </dgm:t>
    </dgm:pt>
    <dgm:pt modelId="{AA9C397B-5387-452C-A560-17BA622076BF}">
      <dgm:prSet phldrT="[Text]" custT="1"/>
      <dgm:spPr/>
      <dgm:t>
        <a:bodyPr/>
        <a:lstStyle/>
        <a:p>
          <a:r>
            <a:rPr lang="en-US" sz="1050" dirty="0"/>
            <a:t>Resolving Complexity</a:t>
          </a:r>
        </a:p>
      </dgm:t>
    </dgm:pt>
    <dgm:pt modelId="{6D6D4EAA-2E4B-49B7-A131-78E9E670D264}" type="parTrans" cxnId="{2F425939-19DC-4A3B-856B-4B93F6798B3E}">
      <dgm:prSet/>
      <dgm:spPr/>
      <dgm:t>
        <a:bodyPr/>
        <a:lstStyle/>
        <a:p>
          <a:endParaRPr lang="en-US" sz="2800"/>
        </a:p>
      </dgm:t>
    </dgm:pt>
    <dgm:pt modelId="{BEE5259F-C6B5-469A-892D-3805A0C727D6}" type="sibTrans" cxnId="{2F425939-19DC-4A3B-856B-4B93F6798B3E}">
      <dgm:prSet/>
      <dgm:spPr/>
      <dgm:t>
        <a:bodyPr/>
        <a:lstStyle/>
        <a:p>
          <a:endParaRPr lang="en-US" sz="2800"/>
        </a:p>
      </dgm:t>
    </dgm:pt>
    <dgm:pt modelId="{495EEEAB-BE65-4CA0-9EAB-DAF22C088A62}">
      <dgm:prSet phldrT="[Text]" custT="1"/>
      <dgm:spPr/>
      <dgm:t>
        <a:bodyPr/>
        <a:lstStyle/>
        <a:p>
          <a:r>
            <a:rPr lang="en-US" sz="1050" dirty="0"/>
            <a:t>Quality of Documentation</a:t>
          </a:r>
        </a:p>
      </dgm:t>
    </dgm:pt>
    <dgm:pt modelId="{B5813E3D-DB2F-421B-ABD8-5150C3F56743}" type="parTrans" cxnId="{C252CBC9-F86F-4F80-9887-0882CCDDB871}">
      <dgm:prSet/>
      <dgm:spPr/>
      <dgm:t>
        <a:bodyPr/>
        <a:lstStyle/>
        <a:p>
          <a:endParaRPr lang="en-US" sz="2800"/>
        </a:p>
      </dgm:t>
    </dgm:pt>
    <dgm:pt modelId="{C02BDEF9-ABA8-4F5E-B7C6-F596C30162B2}" type="sibTrans" cxnId="{C252CBC9-F86F-4F80-9887-0882CCDDB871}">
      <dgm:prSet/>
      <dgm:spPr/>
      <dgm:t>
        <a:bodyPr/>
        <a:lstStyle/>
        <a:p>
          <a:endParaRPr lang="en-US" sz="2800"/>
        </a:p>
      </dgm:t>
    </dgm:pt>
    <dgm:pt modelId="{7EA05C7E-3CCF-4285-8670-2F8562CBCB09}">
      <dgm:prSet phldrT="[Text]" custT="1"/>
      <dgm:spPr/>
      <dgm:t>
        <a:bodyPr/>
        <a:lstStyle/>
        <a:p>
          <a:r>
            <a:rPr lang="en-US" sz="1050" dirty="0"/>
            <a:t>Efficiency</a:t>
          </a:r>
        </a:p>
      </dgm:t>
    </dgm:pt>
    <dgm:pt modelId="{B204146C-BD24-4B0A-8A9A-7C5039C767BD}" type="parTrans" cxnId="{7A493256-A2FE-4D41-8E2D-1F812F0851AD}">
      <dgm:prSet/>
      <dgm:spPr/>
      <dgm:t>
        <a:bodyPr/>
        <a:lstStyle/>
        <a:p>
          <a:endParaRPr lang="en-US" sz="2800"/>
        </a:p>
      </dgm:t>
    </dgm:pt>
    <dgm:pt modelId="{AD08C200-88CA-4525-A986-29CD77EEC13E}" type="sibTrans" cxnId="{7A493256-A2FE-4D41-8E2D-1F812F0851AD}">
      <dgm:prSet/>
      <dgm:spPr/>
      <dgm:t>
        <a:bodyPr/>
        <a:lstStyle/>
        <a:p>
          <a:endParaRPr lang="en-US" sz="2800"/>
        </a:p>
      </dgm:t>
    </dgm:pt>
    <dgm:pt modelId="{76677AE4-76F3-4C17-8FC3-CAFC50DD68ED}">
      <dgm:prSet phldrT="[Text]" custT="1"/>
      <dgm:spPr/>
      <dgm:t>
        <a:bodyPr/>
        <a:lstStyle/>
        <a:p>
          <a:r>
            <a:rPr lang="en-US" sz="1050" dirty="0"/>
            <a:t>Better Collaboration</a:t>
          </a:r>
        </a:p>
      </dgm:t>
    </dgm:pt>
    <dgm:pt modelId="{E2D808FC-88B9-4ED7-8AE3-CEF55CA90385}" type="parTrans" cxnId="{835ADA24-1091-4511-8EDF-09ABBD409437}">
      <dgm:prSet/>
      <dgm:spPr/>
      <dgm:t>
        <a:bodyPr/>
        <a:lstStyle/>
        <a:p>
          <a:endParaRPr lang="en-US" sz="2800"/>
        </a:p>
      </dgm:t>
    </dgm:pt>
    <dgm:pt modelId="{742AC99E-6E6D-4A49-84C7-35F8F8E33CE7}" type="sibTrans" cxnId="{835ADA24-1091-4511-8EDF-09ABBD409437}">
      <dgm:prSet/>
      <dgm:spPr/>
      <dgm:t>
        <a:bodyPr/>
        <a:lstStyle/>
        <a:p>
          <a:endParaRPr lang="en-US" sz="2800"/>
        </a:p>
      </dgm:t>
    </dgm:pt>
    <dgm:pt modelId="{A1454CEB-1CD9-4CF1-A332-4B9F1864F7E5}">
      <dgm:prSet phldrT="[Text]" custT="1"/>
      <dgm:spPr/>
      <dgm:t>
        <a:bodyPr/>
        <a:lstStyle/>
        <a:p>
          <a:r>
            <a:rPr lang="en-US" sz="1050" dirty="0"/>
            <a:t>Reuse</a:t>
          </a:r>
        </a:p>
      </dgm:t>
    </dgm:pt>
    <dgm:pt modelId="{88EA93D3-47A6-4C3A-9569-5BF08E6881C7}" type="parTrans" cxnId="{8B9DB115-5FA5-4321-B70C-811C8B3E697C}">
      <dgm:prSet/>
      <dgm:spPr/>
      <dgm:t>
        <a:bodyPr/>
        <a:lstStyle/>
        <a:p>
          <a:endParaRPr lang="en-US" sz="2800"/>
        </a:p>
      </dgm:t>
    </dgm:pt>
    <dgm:pt modelId="{60EEB3B1-180F-4949-958D-9D5313AFB3D4}" type="sibTrans" cxnId="{8B9DB115-5FA5-4321-B70C-811C8B3E697C}">
      <dgm:prSet/>
      <dgm:spPr/>
      <dgm:t>
        <a:bodyPr/>
        <a:lstStyle/>
        <a:p>
          <a:endParaRPr lang="en-US" sz="2800"/>
        </a:p>
      </dgm:t>
    </dgm:pt>
    <dgm:pt modelId="{B0551733-5637-419A-B0CE-F692D1468AAF}">
      <dgm:prSet phldrT="[Text]" custT="1"/>
      <dgm:spPr/>
      <dgm:t>
        <a:bodyPr/>
        <a:lstStyle/>
        <a:p>
          <a:r>
            <a:rPr lang="en-US" sz="1050" dirty="0"/>
            <a:t>Stakeholder Buy-in</a:t>
          </a:r>
        </a:p>
      </dgm:t>
    </dgm:pt>
    <dgm:pt modelId="{30DF83E6-BC00-4974-A125-F0986C2EB79E}" type="parTrans" cxnId="{41ED8B50-680B-491A-BFBE-8C9DA73F381F}">
      <dgm:prSet/>
      <dgm:spPr/>
      <dgm:t>
        <a:bodyPr/>
        <a:lstStyle/>
        <a:p>
          <a:endParaRPr lang="en-US" sz="2800"/>
        </a:p>
      </dgm:t>
    </dgm:pt>
    <dgm:pt modelId="{E4D0690F-EAE3-4D97-8A52-6FD257D5DBFA}" type="sibTrans" cxnId="{41ED8B50-680B-491A-BFBE-8C9DA73F381F}">
      <dgm:prSet/>
      <dgm:spPr/>
      <dgm:t>
        <a:bodyPr/>
        <a:lstStyle/>
        <a:p>
          <a:endParaRPr lang="en-US" sz="2800"/>
        </a:p>
      </dgm:t>
    </dgm:pt>
    <dgm:pt modelId="{D0DA4E30-2004-4C8F-8F82-02353A8D5402}">
      <dgm:prSet phldrT="[Text]" custT="1"/>
      <dgm:spPr/>
      <dgm:t>
        <a:bodyPr/>
        <a:lstStyle/>
        <a:p>
          <a:r>
            <a:rPr lang="en-US" sz="1050" dirty="0"/>
            <a:t>Standardization</a:t>
          </a:r>
        </a:p>
      </dgm:t>
    </dgm:pt>
    <dgm:pt modelId="{784EA669-82A9-47FD-8FA7-5F8FB7A6C2ED}" type="parTrans" cxnId="{166A4E3E-8AB7-48F5-B4F3-DFFC9D0E99EC}">
      <dgm:prSet/>
      <dgm:spPr/>
      <dgm:t>
        <a:bodyPr/>
        <a:lstStyle/>
        <a:p>
          <a:endParaRPr lang="en-US" sz="2800"/>
        </a:p>
      </dgm:t>
    </dgm:pt>
    <dgm:pt modelId="{BECF9C5E-307D-4215-A9B6-B238068EF535}" type="sibTrans" cxnId="{166A4E3E-8AB7-48F5-B4F3-DFFC9D0E99EC}">
      <dgm:prSet/>
      <dgm:spPr/>
      <dgm:t>
        <a:bodyPr/>
        <a:lstStyle/>
        <a:p>
          <a:endParaRPr lang="en-US" sz="2800"/>
        </a:p>
      </dgm:t>
    </dgm:pt>
    <dgm:pt modelId="{BDBD3A72-D465-4580-AC20-65AC026F7A2A}" type="pres">
      <dgm:prSet presAssocID="{70BDE32D-0FA5-454D-B481-2F2833D5508B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6082FE4-D56C-4A35-BED8-A349C592D8B9}" type="pres">
      <dgm:prSet presAssocID="{A3F4B1F9-FD64-41EE-AD4D-B58FF246CB1E}" presName="centerShape" presStyleLbl="node0" presStyleIdx="0" presStyleCnt="1" custScaleX="145171"/>
      <dgm:spPr/>
    </dgm:pt>
    <dgm:pt modelId="{9986317F-F5E6-40E4-A5EB-E6187CDA0AF6}" type="pres">
      <dgm:prSet presAssocID="{AA9C397B-5387-452C-A560-17BA622076BF}" presName="node" presStyleLbl="node1" presStyleIdx="0" presStyleCnt="7" custScaleX="147756">
        <dgm:presLayoutVars>
          <dgm:bulletEnabled val="1"/>
        </dgm:presLayoutVars>
      </dgm:prSet>
      <dgm:spPr/>
    </dgm:pt>
    <dgm:pt modelId="{9F13850D-513B-46E1-B1FD-60C2EF3A478A}" type="pres">
      <dgm:prSet presAssocID="{AA9C397B-5387-452C-A560-17BA622076BF}" presName="dummy" presStyleCnt="0"/>
      <dgm:spPr/>
    </dgm:pt>
    <dgm:pt modelId="{57DC509A-148C-4493-9ACB-C768B7D0AE98}" type="pres">
      <dgm:prSet presAssocID="{BEE5259F-C6B5-469A-892D-3805A0C727D6}" presName="sibTrans" presStyleLbl="sibTrans2D1" presStyleIdx="0" presStyleCnt="7"/>
      <dgm:spPr/>
    </dgm:pt>
    <dgm:pt modelId="{FE31323F-513A-4CD8-89D3-8C2383E03A1C}" type="pres">
      <dgm:prSet presAssocID="{495EEEAB-BE65-4CA0-9EAB-DAF22C088A62}" presName="node" presStyleLbl="node1" presStyleIdx="1" presStyleCnt="7" custScaleX="147756">
        <dgm:presLayoutVars>
          <dgm:bulletEnabled val="1"/>
        </dgm:presLayoutVars>
      </dgm:prSet>
      <dgm:spPr/>
    </dgm:pt>
    <dgm:pt modelId="{ABC93089-2566-4F7D-9740-1F3874BC8C23}" type="pres">
      <dgm:prSet presAssocID="{495EEEAB-BE65-4CA0-9EAB-DAF22C088A62}" presName="dummy" presStyleCnt="0"/>
      <dgm:spPr/>
    </dgm:pt>
    <dgm:pt modelId="{1A0E8A3A-9E0C-40B6-921C-EBB05663C46C}" type="pres">
      <dgm:prSet presAssocID="{C02BDEF9-ABA8-4F5E-B7C6-F596C30162B2}" presName="sibTrans" presStyleLbl="sibTrans2D1" presStyleIdx="1" presStyleCnt="7"/>
      <dgm:spPr/>
    </dgm:pt>
    <dgm:pt modelId="{B285366C-112F-4888-92A4-ADD4037CDCF4}" type="pres">
      <dgm:prSet presAssocID="{7EA05C7E-3CCF-4285-8670-2F8562CBCB09}" presName="node" presStyleLbl="node1" presStyleIdx="2" presStyleCnt="7" custScaleX="147756">
        <dgm:presLayoutVars>
          <dgm:bulletEnabled val="1"/>
        </dgm:presLayoutVars>
      </dgm:prSet>
      <dgm:spPr/>
    </dgm:pt>
    <dgm:pt modelId="{3A5D11A9-E1E2-47AB-9DCA-C90DE2641672}" type="pres">
      <dgm:prSet presAssocID="{7EA05C7E-3CCF-4285-8670-2F8562CBCB09}" presName="dummy" presStyleCnt="0"/>
      <dgm:spPr/>
    </dgm:pt>
    <dgm:pt modelId="{2EE3A1ED-A72E-476F-A5EE-915E41355EAC}" type="pres">
      <dgm:prSet presAssocID="{AD08C200-88CA-4525-A986-29CD77EEC13E}" presName="sibTrans" presStyleLbl="sibTrans2D1" presStyleIdx="2" presStyleCnt="7"/>
      <dgm:spPr/>
    </dgm:pt>
    <dgm:pt modelId="{49701A48-8003-43D6-9BAA-3D8A2BC800C6}" type="pres">
      <dgm:prSet presAssocID="{76677AE4-76F3-4C17-8FC3-CAFC50DD68ED}" presName="node" presStyleLbl="node1" presStyleIdx="3" presStyleCnt="7" custScaleX="147756">
        <dgm:presLayoutVars>
          <dgm:bulletEnabled val="1"/>
        </dgm:presLayoutVars>
      </dgm:prSet>
      <dgm:spPr/>
    </dgm:pt>
    <dgm:pt modelId="{1B2C127D-5CF4-4AC4-93FA-5D62F96C8E29}" type="pres">
      <dgm:prSet presAssocID="{76677AE4-76F3-4C17-8FC3-CAFC50DD68ED}" presName="dummy" presStyleCnt="0"/>
      <dgm:spPr/>
    </dgm:pt>
    <dgm:pt modelId="{B40E96D3-B8D5-466C-94FD-197C06290E81}" type="pres">
      <dgm:prSet presAssocID="{742AC99E-6E6D-4A49-84C7-35F8F8E33CE7}" presName="sibTrans" presStyleLbl="sibTrans2D1" presStyleIdx="3" presStyleCnt="7"/>
      <dgm:spPr/>
    </dgm:pt>
    <dgm:pt modelId="{15C30B2B-EEDA-4026-8C3C-44087EA5AB76}" type="pres">
      <dgm:prSet presAssocID="{A1454CEB-1CD9-4CF1-A332-4B9F1864F7E5}" presName="node" presStyleLbl="node1" presStyleIdx="4" presStyleCnt="7" custScaleX="147756">
        <dgm:presLayoutVars>
          <dgm:bulletEnabled val="1"/>
        </dgm:presLayoutVars>
      </dgm:prSet>
      <dgm:spPr/>
    </dgm:pt>
    <dgm:pt modelId="{8378181D-A583-4FB2-A0E0-B8AD934845B7}" type="pres">
      <dgm:prSet presAssocID="{A1454CEB-1CD9-4CF1-A332-4B9F1864F7E5}" presName="dummy" presStyleCnt="0"/>
      <dgm:spPr/>
    </dgm:pt>
    <dgm:pt modelId="{6B076C98-8B49-4538-8F94-81354566CAE8}" type="pres">
      <dgm:prSet presAssocID="{60EEB3B1-180F-4949-958D-9D5313AFB3D4}" presName="sibTrans" presStyleLbl="sibTrans2D1" presStyleIdx="4" presStyleCnt="7"/>
      <dgm:spPr/>
    </dgm:pt>
    <dgm:pt modelId="{85A1EE5D-FAAA-4C3E-9BD9-E7FA780FACF1}" type="pres">
      <dgm:prSet presAssocID="{B0551733-5637-419A-B0CE-F692D1468AAF}" presName="node" presStyleLbl="node1" presStyleIdx="5" presStyleCnt="7" custScaleX="147756">
        <dgm:presLayoutVars>
          <dgm:bulletEnabled val="1"/>
        </dgm:presLayoutVars>
      </dgm:prSet>
      <dgm:spPr/>
    </dgm:pt>
    <dgm:pt modelId="{4BE853AA-A0DF-4ADF-8C5D-6CC482847354}" type="pres">
      <dgm:prSet presAssocID="{B0551733-5637-419A-B0CE-F692D1468AAF}" presName="dummy" presStyleCnt="0"/>
      <dgm:spPr/>
    </dgm:pt>
    <dgm:pt modelId="{E2BCA37F-A78A-406B-8781-21B6643E4918}" type="pres">
      <dgm:prSet presAssocID="{E4D0690F-EAE3-4D97-8A52-6FD257D5DBFA}" presName="sibTrans" presStyleLbl="sibTrans2D1" presStyleIdx="5" presStyleCnt="7"/>
      <dgm:spPr/>
    </dgm:pt>
    <dgm:pt modelId="{86AE1761-6E45-4088-8C5C-EAA41AAFACB8}" type="pres">
      <dgm:prSet presAssocID="{D0DA4E30-2004-4C8F-8F82-02353A8D5402}" presName="node" presStyleLbl="node1" presStyleIdx="6" presStyleCnt="7" custScaleX="147756">
        <dgm:presLayoutVars>
          <dgm:bulletEnabled val="1"/>
        </dgm:presLayoutVars>
      </dgm:prSet>
      <dgm:spPr/>
    </dgm:pt>
    <dgm:pt modelId="{DD71EF15-DD6A-46B7-87B9-CF69F3EF332C}" type="pres">
      <dgm:prSet presAssocID="{D0DA4E30-2004-4C8F-8F82-02353A8D5402}" presName="dummy" presStyleCnt="0"/>
      <dgm:spPr/>
    </dgm:pt>
    <dgm:pt modelId="{6E869D1F-2B56-499D-B9C6-13FAF1898460}" type="pres">
      <dgm:prSet presAssocID="{BECF9C5E-307D-4215-A9B6-B238068EF535}" presName="sibTrans" presStyleLbl="sibTrans2D1" presStyleIdx="6" presStyleCnt="7"/>
      <dgm:spPr/>
    </dgm:pt>
  </dgm:ptLst>
  <dgm:cxnLst>
    <dgm:cxn modelId="{673E6B03-DF1F-4594-8FB1-A2FECFE25CD6}" type="presOf" srcId="{A3F4B1F9-FD64-41EE-AD4D-B58FF246CB1E}" destId="{36082FE4-D56C-4A35-BED8-A349C592D8B9}" srcOrd="0" destOrd="0" presId="urn:microsoft.com/office/officeart/2005/8/layout/radial6"/>
    <dgm:cxn modelId="{950FF40C-D7DE-4223-91BD-550D21B85AEB}" type="presOf" srcId="{70BDE32D-0FA5-454D-B481-2F2833D5508B}" destId="{BDBD3A72-D465-4580-AC20-65AC026F7A2A}" srcOrd="0" destOrd="0" presId="urn:microsoft.com/office/officeart/2005/8/layout/radial6"/>
    <dgm:cxn modelId="{8B9DB115-5FA5-4321-B70C-811C8B3E697C}" srcId="{A3F4B1F9-FD64-41EE-AD4D-B58FF246CB1E}" destId="{A1454CEB-1CD9-4CF1-A332-4B9F1864F7E5}" srcOrd="4" destOrd="0" parTransId="{88EA93D3-47A6-4C3A-9569-5BF08E6881C7}" sibTransId="{60EEB3B1-180F-4949-958D-9D5313AFB3D4}"/>
    <dgm:cxn modelId="{3F06DC16-11C6-4591-9223-2F7309AEBFCE}" type="presOf" srcId="{E4D0690F-EAE3-4D97-8A52-6FD257D5DBFA}" destId="{E2BCA37F-A78A-406B-8781-21B6643E4918}" srcOrd="0" destOrd="0" presId="urn:microsoft.com/office/officeart/2005/8/layout/radial6"/>
    <dgm:cxn modelId="{392C5118-837F-4246-A97B-A22A17ACDE81}" type="presOf" srcId="{A1454CEB-1CD9-4CF1-A332-4B9F1864F7E5}" destId="{15C30B2B-EEDA-4026-8C3C-44087EA5AB76}" srcOrd="0" destOrd="0" presId="urn:microsoft.com/office/officeart/2005/8/layout/radial6"/>
    <dgm:cxn modelId="{78166422-2627-46EC-B147-664A313E8986}" type="presOf" srcId="{76677AE4-76F3-4C17-8FC3-CAFC50DD68ED}" destId="{49701A48-8003-43D6-9BAA-3D8A2BC800C6}" srcOrd="0" destOrd="0" presId="urn:microsoft.com/office/officeart/2005/8/layout/radial6"/>
    <dgm:cxn modelId="{BDCA5522-65A0-4D57-8EF3-4930A8475975}" type="presOf" srcId="{495EEEAB-BE65-4CA0-9EAB-DAF22C088A62}" destId="{FE31323F-513A-4CD8-89D3-8C2383E03A1C}" srcOrd="0" destOrd="0" presId="urn:microsoft.com/office/officeart/2005/8/layout/radial6"/>
    <dgm:cxn modelId="{835ADA24-1091-4511-8EDF-09ABBD409437}" srcId="{A3F4B1F9-FD64-41EE-AD4D-B58FF246CB1E}" destId="{76677AE4-76F3-4C17-8FC3-CAFC50DD68ED}" srcOrd="3" destOrd="0" parTransId="{E2D808FC-88B9-4ED7-8AE3-CEF55CA90385}" sibTransId="{742AC99E-6E6D-4A49-84C7-35F8F8E33CE7}"/>
    <dgm:cxn modelId="{AD6DE424-D976-492F-9421-A0AE6248192D}" type="presOf" srcId="{60EEB3B1-180F-4949-958D-9D5313AFB3D4}" destId="{6B076C98-8B49-4538-8F94-81354566CAE8}" srcOrd="0" destOrd="0" presId="urn:microsoft.com/office/officeart/2005/8/layout/radial6"/>
    <dgm:cxn modelId="{03107F32-0E49-4AB1-82AD-39B96C3C0852}" type="presOf" srcId="{BECF9C5E-307D-4215-A9B6-B238068EF535}" destId="{6E869D1F-2B56-499D-B9C6-13FAF1898460}" srcOrd="0" destOrd="0" presId="urn:microsoft.com/office/officeart/2005/8/layout/radial6"/>
    <dgm:cxn modelId="{5877F232-230D-4026-AF6A-E50CF0DF35DC}" type="presOf" srcId="{AA9C397B-5387-452C-A560-17BA622076BF}" destId="{9986317F-F5E6-40E4-A5EB-E6187CDA0AF6}" srcOrd="0" destOrd="0" presId="urn:microsoft.com/office/officeart/2005/8/layout/radial6"/>
    <dgm:cxn modelId="{2F425939-19DC-4A3B-856B-4B93F6798B3E}" srcId="{A3F4B1F9-FD64-41EE-AD4D-B58FF246CB1E}" destId="{AA9C397B-5387-452C-A560-17BA622076BF}" srcOrd="0" destOrd="0" parTransId="{6D6D4EAA-2E4B-49B7-A131-78E9E670D264}" sibTransId="{BEE5259F-C6B5-469A-892D-3805A0C727D6}"/>
    <dgm:cxn modelId="{2D19D13C-2F8B-4CA5-A8DF-0CD61667E336}" type="presOf" srcId="{742AC99E-6E6D-4A49-84C7-35F8F8E33CE7}" destId="{B40E96D3-B8D5-466C-94FD-197C06290E81}" srcOrd="0" destOrd="0" presId="urn:microsoft.com/office/officeart/2005/8/layout/radial6"/>
    <dgm:cxn modelId="{166A4E3E-8AB7-48F5-B4F3-DFFC9D0E99EC}" srcId="{A3F4B1F9-FD64-41EE-AD4D-B58FF246CB1E}" destId="{D0DA4E30-2004-4C8F-8F82-02353A8D5402}" srcOrd="6" destOrd="0" parTransId="{784EA669-82A9-47FD-8FA7-5F8FB7A6C2ED}" sibTransId="{BECF9C5E-307D-4215-A9B6-B238068EF535}"/>
    <dgm:cxn modelId="{41ED8B50-680B-491A-BFBE-8C9DA73F381F}" srcId="{A3F4B1F9-FD64-41EE-AD4D-B58FF246CB1E}" destId="{B0551733-5637-419A-B0CE-F692D1468AAF}" srcOrd="5" destOrd="0" parTransId="{30DF83E6-BC00-4974-A125-F0986C2EB79E}" sibTransId="{E4D0690F-EAE3-4D97-8A52-6FD257D5DBFA}"/>
    <dgm:cxn modelId="{7A493256-A2FE-4D41-8E2D-1F812F0851AD}" srcId="{A3F4B1F9-FD64-41EE-AD4D-B58FF246CB1E}" destId="{7EA05C7E-3CCF-4285-8670-2F8562CBCB09}" srcOrd="2" destOrd="0" parTransId="{B204146C-BD24-4B0A-8A9A-7C5039C767BD}" sibTransId="{AD08C200-88CA-4525-A986-29CD77EEC13E}"/>
    <dgm:cxn modelId="{C7795F87-9416-423C-B318-E976E2D7CB8B}" srcId="{70BDE32D-0FA5-454D-B481-2F2833D5508B}" destId="{A3F4B1F9-FD64-41EE-AD4D-B58FF246CB1E}" srcOrd="0" destOrd="0" parTransId="{9A653E8E-69A1-4886-957E-9949765E8E67}" sibTransId="{F3FD5BA9-EFCC-4BEA-BD19-4391EF129F21}"/>
    <dgm:cxn modelId="{1D5F229C-318A-400C-8F22-1760B3D8C859}" type="presOf" srcId="{AD08C200-88CA-4525-A986-29CD77EEC13E}" destId="{2EE3A1ED-A72E-476F-A5EE-915E41355EAC}" srcOrd="0" destOrd="0" presId="urn:microsoft.com/office/officeart/2005/8/layout/radial6"/>
    <dgm:cxn modelId="{667FD0AE-7F33-4D38-951A-91875661CF77}" type="presOf" srcId="{B0551733-5637-419A-B0CE-F692D1468AAF}" destId="{85A1EE5D-FAAA-4C3E-9BD9-E7FA780FACF1}" srcOrd="0" destOrd="0" presId="urn:microsoft.com/office/officeart/2005/8/layout/radial6"/>
    <dgm:cxn modelId="{C39961C9-42F8-4890-B4B2-E8E65F8A868E}" type="presOf" srcId="{7EA05C7E-3CCF-4285-8670-2F8562CBCB09}" destId="{B285366C-112F-4888-92A4-ADD4037CDCF4}" srcOrd="0" destOrd="0" presId="urn:microsoft.com/office/officeart/2005/8/layout/radial6"/>
    <dgm:cxn modelId="{C252CBC9-F86F-4F80-9887-0882CCDDB871}" srcId="{A3F4B1F9-FD64-41EE-AD4D-B58FF246CB1E}" destId="{495EEEAB-BE65-4CA0-9EAB-DAF22C088A62}" srcOrd="1" destOrd="0" parTransId="{B5813E3D-DB2F-421B-ABD8-5150C3F56743}" sibTransId="{C02BDEF9-ABA8-4F5E-B7C6-F596C30162B2}"/>
    <dgm:cxn modelId="{3A015DD8-CF44-4203-A2D8-38B5837FA43C}" type="presOf" srcId="{D0DA4E30-2004-4C8F-8F82-02353A8D5402}" destId="{86AE1761-6E45-4088-8C5C-EAA41AAFACB8}" srcOrd="0" destOrd="0" presId="urn:microsoft.com/office/officeart/2005/8/layout/radial6"/>
    <dgm:cxn modelId="{B9FDB1D8-29AD-4567-B3F7-9073A67ACC3E}" type="presOf" srcId="{C02BDEF9-ABA8-4F5E-B7C6-F596C30162B2}" destId="{1A0E8A3A-9E0C-40B6-921C-EBB05663C46C}" srcOrd="0" destOrd="0" presId="urn:microsoft.com/office/officeart/2005/8/layout/radial6"/>
    <dgm:cxn modelId="{3B00A9E4-1543-4CF9-BAA9-9A5E4BD85FB2}" type="presOf" srcId="{BEE5259F-C6B5-469A-892D-3805A0C727D6}" destId="{57DC509A-148C-4493-9ACB-C768B7D0AE98}" srcOrd="0" destOrd="0" presId="urn:microsoft.com/office/officeart/2005/8/layout/radial6"/>
    <dgm:cxn modelId="{0D2C7758-6ABB-47EC-93FC-9AA8BB2765A9}" type="presParOf" srcId="{BDBD3A72-D465-4580-AC20-65AC026F7A2A}" destId="{36082FE4-D56C-4A35-BED8-A349C592D8B9}" srcOrd="0" destOrd="0" presId="urn:microsoft.com/office/officeart/2005/8/layout/radial6"/>
    <dgm:cxn modelId="{40BCE162-947A-4828-8738-63C8E9EA240A}" type="presParOf" srcId="{BDBD3A72-D465-4580-AC20-65AC026F7A2A}" destId="{9986317F-F5E6-40E4-A5EB-E6187CDA0AF6}" srcOrd="1" destOrd="0" presId="urn:microsoft.com/office/officeart/2005/8/layout/radial6"/>
    <dgm:cxn modelId="{20AF5599-9600-4E77-8369-18E073294957}" type="presParOf" srcId="{BDBD3A72-D465-4580-AC20-65AC026F7A2A}" destId="{9F13850D-513B-46E1-B1FD-60C2EF3A478A}" srcOrd="2" destOrd="0" presId="urn:microsoft.com/office/officeart/2005/8/layout/radial6"/>
    <dgm:cxn modelId="{59ED6648-769D-4694-A03E-9803B01D1314}" type="presParOf" srcId="{BDBD3A72-D465-4580-AC20-65AC026F7A2A}" destId="{57DC509A-148C-4493-9ACB-C768B7D0AE98}" srcOrd="3" destOrd="0" presId="urn:microsoft.com/office/officeart/2005/8/layout/radial6"/>
    <dgm:cxn modelId="{24F25D9C-D90F-4091-B7CA-240FD2F5251C}" type="presParOf" srcId="{BDBD3A72-D465-4580-AC20-65AC026F7A2A}" destId="{FE31323F-513A-4CD8-89D3-8C2383E03A1C}" srcOrd="4" destOrd="0" presId="urn:microsoft.com/office/officeart/2005/8/layout/radial6"/>
    <dgm:cxn modelId="{EF899F9E-9BD2-495B-9049-B026BE66CC82}" type="presParOf" srcId="{BDBD3A72-D465-4580-AC20-65AC026F7A2A}" destId="{ABC93089-2566-4F7D-9740-1F3874BC8C23}" srcOrd="5" destOrd="0" presId="urn:microsoft.com/office/officeart/2005/8/layout/radial6"/>
    <dgm:cxn modelId="{8D4197CC-318C-499D-A7F9-0CA05A56EB5A}" type="presParOf" srcId="{BDBD3A72-D465-4580-AC20-65AC026F7A2A}" destId="{1A0E8A3A-9E0C-40B6-921C-EBB05663C46C}" srcOrd="6" destOrd="0" presId="urn:microsoft.com/office/officeart/2005/8/layout/radial6"/>
    <dgm:cxn modelId="{1230FC61-68F6-4355-BD2A-0596792EEF41}" type="presParOf" srcId="{BDBD3A72-D465-4580-AC20-65AC026F7A2A}" destId="{B285366C-112F-4888-92A4-ADD4037CDCF4}" srcOrd="7" destOrd="0" presId="urn:microsoft.com/office/officeart/2005/8/layout/radial6"/>
    <dgm:cxn modelId="{23A84B4D-4AA4-47A9-A782-85F02DC064CA}" type="presParOf" srcId="{BDBD3A72-D465-4580-AC20-65AC026F7A2A}" destId="{3A5D11A9-E1E2-47AB-9DCA-C90DE2641672}" srcOrd="8" destOrd="0" presId="urn:microsoft.com/office/officeart/2005/8/layout/radial6"/>
    <dgm:cxn modelId="{579E6C2D-08C9-4941-A3ED-58475131A020}" type="presParOf" srcId="{BDBD3A72-D465-4580-AC20-65AC026F7A2A}" destId="{2EE3A1ED-A72E-476F-A5EE-915E41355EAC}" srcOrd="9" destOrd="0" presId="urn:microsoft.com/office/officeart/2005/8/layout/radial6"/>
    <dgm:cxn modelId="{E9A5686E-9096-4EA2-B6D4-E7A8E20D9FAD}" type="presParOf" srcId="{BDBD3A72-D465-4580-AC20-65AC026F7A2A}" destId="{49701A48-8003-43D6-9BAA-3D8A2BC800C6}" srcOrd="10" destOrd="0" presId="urn:microsoft.com/office/officeart/2005/8/layout/radial6"/>
    <dgm:cxn modelId="{77ED0E6F-BC52-419C-AD91-A4C0FDF052B1}" type="presParOf" srcId="{BDBD3A72-D465-4580-AC20-65AC026F7A2A}" destId="{1B2C127D-5CF4-4AC4-93FA-5D62F96C8E29}" srcOrd="11" destOrd="0" presId="urn:microsoft.com/office/officeart/2005/8/layout/radial6"/>
    <dgm:cxn modelId="{4FCEEF45-B1DA-4AB2-A3BE-ACFED08AA9A4}" type="presParOf" srcId="{BDBD3A72-D465-4580-AC20-65AC026F7A2A}" destId="{B40E96D3-B8D5-466C-94FD-197C06290E81}" srcOrd="12" destOrd="0" presId="urn:microsoft.com/office/officeart/2005/8/layout/radial6"/>
    <dgm:cxn modelId="{86D6D694-3B30-4482-BA5B-5FE47F2FDEE4}" type="presParOf" srcId="{BDBD3A72-D465-4580-AC20-65AC026F7A2A}" destId="{15C30B2B-EEDA-4026-8C3C-44087EA5AB76}" srcOrd="13" destOrd="0" presId="urn:microsoft.com/office/officeart/2005/8/layout/radial6"/>
    <dgm:cxn modelId="{940E9E26-36F6-4ED2-A586-68F8F25302D1}" type="presParOf" srcId="{BDBD3A72-D465-4580-AC20-65AC026F7A2A}" destId="{8378181D-A583-4FB2-A0E0-B8AD934845B7}" srcOrd="14" destOrd="0" presId="urn:microsoft.com/office/officeart/2005/8/layout/radial6"/>
    <dgm:cxn modelId="{F19D0AEB-1A3B-4967-B2C4-D6E6EBA397A4}" type="presParOf" srcId="{BDBD3A72-D465-4580-AC20-65AC026F7A2A}" destId="{6B076C98-8B49-4538-8F94-81354566CAE8}" srcOrd="15" destOrd="0" presId="urn:microsoft.com/office/officeart/2005/8/layout/radial6"/>
    <dgm:cxn modelId="{97FAC27E-5F51-415D-AD38-E202DF8C515C}" type="presParOf" srcId="{BDBD3A72-D465-4580-AC20-65AC026F7A2A}" destId="{85A1EE5D-FAAA-4C3E-9BD9-E7FA780FACF1}" srcOrd="16" destOrd="0" presId="urn:microsoft.com/office/officeart/2005/8/layout/radial6"/>
    <dgm:cxn modelId="{039FCEC9-1B8F-4E3B-BAD7-612FFF85964D}" type="presParOf" srcId="{BDBD3A72-D465-4580-AC20-65AC026F7A2A}" destId="{4BE853AA-A0DF-4ADF-8C5D-6CC482847354}" srcOrd="17" destOrd="0" presId="urn:microsoft.com/office/officeart/2005/8/layout/radial6"/>
    <dgm:cxn modelId="{BF1B6341-C5B7-4740-8392-DA2848E699E2}" type="presParOf" srcId="{BDBD3A72-D465-4580-AC20-65AC026F7A2A}" destId="{E2BCA37F-A78A-406B-8781-21B6643E4918}" srcOrd="18" destOrd="0" presId="urn:microsoft.com/office/officeart/2005/8/layout/radial6"/>
    <dgm:cxn modelId="{ECF9E51F-5F83-4739-B4DC-8CF9D99E32C1}" type="presParOf" srcId="{BDBD3A72-D465-4580-AC20-65AC026F7A2A}" destId="{86AE1761-6E45-4088-8C5C-EAA41AAFACB8}" srcOrd="19" destOrd="0" presId="urn:microsoft.com/office/officeart/2005/8/layout/radial6"/>
    <dgm:cxn modelId="{3852CEE0-B746-4CBA-B616-ADED41EA8644}" type="presParOf" srcId="{BDBD3A72-D465-4580-AC20-65AC026F7A2A}" destId="{DD71EF15-DD6A-46B7-87B9-CF69F3EF332C}" srcOrd="20" destOrd="0" presId="urn:microsoft.com/office/officeart/2005/8/layout/radial6"/>
    <dgm:cxn modelId="{67D24D43-D80B-433E-A237-A88660967187}" type="presParOf" srcId="{BDBD3A72-D465-4580-AC20-65AC026F7A2A}" destId="{6E869D1F-2B56-499D-B9C6-13FAF1898460}" srcOrd="21" destOrd="0" presId="urn:microsoft.com/office/officeart/2005/8/layout/radial6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811F83-0E49-4271-9390-188442E3DC9C}" type="doc">
      <dgm:prSet loTypeId="urn:microsoft.com/office/officeart/2005/8/layout/cycle7" loCatId="cycle" qsTypeId="urn:microsoft.com/office/officeart/2005/8/quickstyle/3d3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53E43017-53B1-4650-BAD3-B5265878D6F3}">
      <dgm:prSet phldrT="[Text]"/>
      <dgm:spPr/>
      <dgm:t>
        <a:bodyPr anchor="t" anchorCtr="0"/>
        <a:lstStyle/>
        <a:p>
          <a:r>
            <a:rPr lang="en-US" dirty="0"/>
            <a:t>ArchiMate</a:t>
          </a:r>
        </a:p>
      </dgm:t>
    </dgm:pt>
    <dgm:pt modelId="{CDDD4A90-C6BD-43F2-8BA4-492C234F84B8}" type="parTrans" cxnId="{74D69D10-D093-41FF-B312-EB5BA86EB263}">
      <dgm:prSet/>
      <dgm:spPr/>
      <dgm:t>
        <a:bodyPr/>
        <a:lstStyle/>
        <a:p>
          <a:endParaRPr lang="en-US"/>
        </a:p>
      </dgm:t>
    </dgm:pt>
    <dgm:pt modelId="{30760C1B-F39A-41F4-81D9-53FA0E460B44}" type="sibTrans" cxnId="{74D69D10-D093-41FF-B312-EB5BA86EB263}">
      <dgm:prSet/>
      <dgm:spPr/>
      <dgm:t>
        <a:bodyPr/>
        <a:lstStyle/>
        <a:p>
          <a:endParaRPr lang="en-US"/>
        </a:p>
      </dgm:t>
    </dgm:pt>
    <dgm:pt modelId="{AA3F9890-C2AB-40F6-A3BA-245554A67417}">
      <dgm:prSet phldrT="[Text]"/>
      <dgm:spPr/>
      <dgm:t>
        <a:bodyPr anchor="t" anchorCtr="0"/>
        <a:lstStyle/>
        <a:p>
          <a:r>
            <a:rPr lang="en-US" dirty="0"/>
            <a:t>UML</a:t>
          </a:r>
        </a:p>
      </dgm:t>
    </dgm:pt>
    <dgm:pt modelId="{3F91775F-599A-4E27-9575-D179254D2D7F}" type="parTrans" cxnId="{12D489E9-355A-4F1B-A3EA-C42326B0AF49}">
      <dgm:prSet/>
      <dgm:spPr/>
      <dgm:t>
        <a:bodyPr/>
        <a:lstStyle/>
        <a:p>
          <a:endParaRPr lang="en-US"/>
        </a:p>
      </dgm:t>
    </dgm:pt>
    <dgm:pt modelId="{59EA129B-E9BF-4C34-9CE6-7C995EC776E6}" type="sibTrans" cxnId="{12D489E9-355A-4F1B-A3EA-C42326B0AF49}">
      <dgm:prSet/>
      <dgm:spPr/>
      <dgm:t>
        <a:bodyPr/>
        <a:lstStyle/>
        <a:p>
          <a:endParaRPr lang="en-US"/>
        </a:p>
      </dgm:t>
    </dgm:pt>
    <dgm:pt modelId="{56EBF98E-CE38-4ECD-B7D5-156FA51A49D1}">
      <dgm:prSet phldrT="[Text]"/>
      <dgm:spPr/>
      <dgm:t>
        <a:bodyPr anchor="t" anchorCtr="0"/>
        <a:lstStyle/>
        <a:p>
          <a:r>
            <a:rPr lang="en-US" dirty="0"/>
            <a:t>BPMN</a:t>
          </a:r>
        </a:p>
      </dgm:t>
    </dgm:pt>
    <dgm:pt modelId="{021FC0A5-9622-4CA0-BDEE-7BA4D79E9C74}" type="parTrans" cxnId="{78C6B4AA-5C38-4643-8EAF-D3ED4559F62A}">
      <dgm:prSet/>
      <dgm:spPr/>
      <dgm:t>
        <a:bodyPr/>
        <a:lstStyle/>
        <a:p>
          <a:endParaRPr lang="en-US"/>
        </a:p>
      </dgm:t>
    </dgm:pt>
    <dgm:pt modelId="{D1F6AF9D-1155-4714-8CB9-8440B1670918}" type="sibTrans" cxnId="{78C6B4AA-5C38-4643-8EAF-D3ED4559F62A}">
      <dgm:prSet/>
      <dgm:spPr/>
      <dgm:t>
        <a:bodyPr/>
        <a:lstStyle/>
        <a:p>
          <a:endParaRPr lang="en-US"/>
        </a:p>
      </dgm:t>
    </dgm:pt>
    <dgm:pt modelId="{70523BDC-4D71-49A0-89AC-86262B7B8AA9}" type="pres">
      <dgm:prSet presAssocID="{5A811F83-0E49-4271-9390-188442E3DC9C}" presName="Name0" presStyleCnt="0">
        <dgm:presLayoutVars>
          <dgm:dir/>
          <dgm:resizeHandles val="exact"/>
        </dgm:presLayoutVars>
      </dgm:prSet>
      <dgm:spPr/>
    </dgm:pt>
    <dgm:pt modelId="{3BF3B68D-F871-44C3-B443-DCA728088680}" type="pres">
      <dgm:prSet presAssocID="{53E43017-53B1-4650-BAD3-B5265878D6F3}" presName="node" presStyleLbl="node1" presStyleIdx="0" presStyleCnt="3" custScaleX="110715" custScaleY="180188">
        <dgm:presLayoutVars>
          <dgm:bulletEnabled val="1"/>
        </dgm:presLayoutVars>
      </dgm:prSet>
      <dgm:spPr/>
    </dgm:pt>
    <dgm:pt modelId="{D411E2B6-4772-4CC5-8BBE-2521596AC99E}" type="pres">
      <dgm:prSet presAssocID="{30760C1B-F39A-41F4-81D9-53FA0E460B44}" presName="sibTrans" presStyleLbl="sibTrans2D1" presStyleIdx="0" presStyleCnt="3"/>
      <dgm:spPr/>
    </dgm:pt>
    <dgm:pt modelId="{44E4512F-4DFF-45CF-B6DD-82199DEDC7F7}" type="pres">
      <dgm:prSet presAssocID="{30760C1B-F39A-41F4-81D9-53FA0E460B44}" presName="connectorText" presStyleLbl="sibTrans2D1" presStyleIdx="0" presStyleCnt="3"/>
      <dgm:spPr/>
    </dgm:pt>
    <dgm:pt modelId="{A3F2CB0B-28F4-42CF-8347-2556CC0DFAFB}" type="pres">
      <dgm:prSet presAssocID="{AA3F9890-C2AB-40F6-A3BA-245554A67417}" presName="node" presStyleLbl="node1" presStyleIdx="1" presStyleCnt="3" custScaleX="110715" custScaleY="180188">
        <dgm:presLayoutVars>
          <dgm:bulletEnabled val="1"/>
        </dgm:presLayoutVars>
      </dgm:prSet>
      <dgm:spPr/>
    </dgm:pt>
    <dgm:pt modelId="{F8557A52-D6EF-4BFA-A21C-95702F21DB21}" type="pres">
      <dgm:prSet presAssocID="{59EA129B-E9BF-4C34-9CE6-7C995EC776E6}" presName="sibTrans" presStyleLbl="sibTrans2D1" presStyleIdx="1" presStyleCnt="3"/>
      <dgm:spPr/>
    </dgm:pt>
    <dgm:pt modelId="{9F5B87A3-4C91-4731-96E4-28FDD4B4F12D}" type="pres">
      <dgm:prSet presAssocID="{59EA129B-E9BF-4C34-9CE6-7C995EC776E6}" presName="connectorText" presStyleLbl="sibTrans2D1" presStyleIdx="1" presStyleCnt="3"/>
      <dgm:spPr/>
    </dgm:pt>
    <dgm:pt modelId="{A4B3D3DC-7402-44D0-8966-B2835108E33C}" type="pres">
      <dgm:prSet presAssocID="{56EBF98E-CE38-4ECD-B7D5-156FA51A49D1}" presName="node" presStyleLbl="node1" presStyleIdx="2" presStyleCnt="3" custScaleX="110715" custScaleY="180188">
        <dgm:presLayoutVars>
          <dgm:bulletEnabled val="1"/>
        </dgm:presLayoutVars>
      </dgm:prSet>
      <dgm:spPr/>
    </dgm:pt>
    <dgm:pt modelId="{C1BE72CD-86EC-469F-9332-A4741E16418C}" type="pres">
      <dgm:prSet presAssocID="{D1F6AF9D-1155-4714-8CB9-8440B1670918}" presName="sibTrans" presStyleLbl="sibTrans2D1" presStyleIdx="2" presStyleCnt="3"/>
      <dgm:spPr/>
    </dgm:pt>
    <dgm:pt modelId="{2D29A392-74BF-463E-8D6F-F313F81A4DCB}" type="pres">
      <dgm:prSet presAssocID="{D1F6AF9D-1155-4714-8CB9-8440B1670918}" presName="connectorText" presStyleLbl="sibTrans2D1" presStyleIdx="2" presStyleCnt="3"/>
      <dgm:spPr/>
    </dgm:pt>
  </dgm:ptLst>
  <dgm:cxnLst>
    <dgm:cxn modelId="{74D69D10-D093-41FF-B312-EB5BA86EB263}" srcId="{5A811F83-0E49-4271-9390-188442E3DC9C}" destId="{53E43017-53B1-4650-BAD3-B5265878D6F3}" srcOrd="0" destOrd="0" parTransId="{CDDD4A90-C6BD-43F2-8BA4-492C234F84B8}" sibTransId="{30760C1B-F39A-41F4-81D9-53FA0E460B44}"/>
    <dgm:cxn modelId="{53586E16-5E66-457F-B844-DAB791628DE1}" type="presOf" srcId="{59EA129B-E9BF-4C34-9CE6-7C995EC776E6}" destId="{F8557A52-D6EF-4BFA-A21C-95702F21DB21}" srcOrd="0" destOrd="0" presId="urn:microsoft.com/office/officeart/2005/8/layout/cycle7"/>
    <dgm:cxn modelId="{8A459E1D-B7A4-4D3C-AFCC-C9A9DAC7CA28}" type="presOf" srcId="{59EA129B-E9BF-4C34-9CE6-7C995EC776E6}" destId="{9F5B87A3-4C91-4731-96E4-28FDD4B4F12D}" srcOrd="1" destOrd="0" presId="urn:microsoft.com/office/officeart/2005/8/layout/cycle7"/>
    <dgm:cxn modelId="{DC60D569-E0F8-475E-906D-6BB5B275AF3A}" type="presOf" srcId="{D1F6AF9D-1155-4714-8CB9-8440B1670918}" destId="{2D29A392-74BF-463E-8D6F-F313F81A4DCB}" srcOrd="1" destOrd="0" presId="urn:microsoft.com/office/officeart/2005/8/layout/cycle7"/>
    <dgm:cxn modelId="{35911A77-2ACA-43C5-AB5C-A4B44F6832AF}" type="presOf" srcId="{D1F6AF9D-1155-4714-8CB9-8440B1670918}" destId="{C1BE72CD-86EC-469F-9332-A4741E16418C}" srcOrd="0" destOrd="0" presId="urn:microsoft.com/office/officeart/2005/8/layout/cycle7"/>
    <dgm:cxn modelId="{92F4828B-F235-49FA-A382-EF2F1485A9F3}" type="presOf" srcId="{30760C1B-F39A-41F4-81D9-53FA0E460B44}" destId="{D411E2B6-4772-4CC5-8BBE-2521596AC99E}" srcOrd="0" destOrd="0" presId="urn:microsoft.com/office/officeart/2005/8/layout/cycle7"/>
    <dgm:cxn modelId="{78C6B4AA-5C38-4643-8EAF-D3ED4559F62A}" srcId="{5A811F83-0E49-4271-9390-188442E3DC9C}" destId="{56EBF98E-CE38-4ECD-B7D5-156FA51A49D1}" srcOrd="2" destOrd="0" parTransId="{021FC0A5-9622-4CA0-BDEE-7BA4D79E9C74}" sibTransId="{D1F6AF9D-1155-4714-8CB9-8440B1670918}"/>
    <dgm:cxn modelId="{288A07E1-D20B-478D-846D-4D026E982371}" type="presOf" srcId="{AA3F9890-C2AB-40F6-A3BA-245554A67417}" destId="{A3F2CB0B-28F4-42CF-8347-2556CC0DFAFB}" srcOrd="0" destOrd="0" presId="urn:microsoft.com/office/officeart/2005/8/layout/cycle7"/>
    <dgm:cxn modelId="{12D489E9-355A-4F1B-A3EA-C42326B0AF49}" srcId="{5A811F83-0E49-4271-9390-188442E3DC9C}" destId="{AA3F9890-C2AB-40F6-A3BA-245554A67417}" srcOrd="1" destOrd="0" parTransId="{3F91775F-599A-4E27-9575-D179254D2D7F}" sibTransId="{59EA129B-E9BF-4C34-9CE6-7C995EC776E6}"/>
    <dgm:cxn modelId="{8C58CEF4-AF86-4B06-A22C-BFC809EEC2D5}" type="presOf" srcId="{53E43017-53B1-4650-BAD3-B5265878D6F3}" destId="{3BF3B68D-F871-44C3-B443-DCA728088680}" srcOrd="0" destOrd="0" presId="urn:microsoft.com/office/officeart/2005/8/layout/cycle7"/>
    <dgm:cxn modelId="{09F473F6-FB4E-4BFC-A875-D6C191881D46}" type="presOf" srcId="{56EBF98E-CE38-4ECD-B7D5-156FA51A49D1}" destId="{A4B3D3DC-7402-44D0-8966-B2835108E33C}" srcOrd="0" destOrd="0" presId="urn:microsoft.com/office/officeart/2005/8/layout/cycle7"/>
    <dgm:cxn modelId="{2B45C8F9-F66B-420E-8FC7-2ACD82A73295}" type="presOf" srcId="{5A811F83-0E49-4271-9390-188442E3DC9C}" destId="{70523BDC-4D71-49A0-89AC-86262B7B8AA9}" srcOrd="0" destOrd="0" presId="urn:microsoft.com/office/officeart/2005/8/layout/cycle7"/>
    <dgm:cxn modelId="{757943FB-BE00-4E2B-80BB-F1924333A7E3}" type="presOf" srcId="{30760C1B-F39A-41F4-81D9-53FA0E460B44}" destId="{44E4512F-4DFF-45CF-B6DD-82199DEDC7F7}" srcOrd="1" destOrd="0" presId="urn:microsoft.com/office/officeart/2005/8/layout/cycle7"/>
    <dgm:cxn modelId="{6C697D56-B86B-42CA-ACE9-E1FFC6F85D6E}" type="presParOf" srcId="{70523BDC-4D71-49A0-89AC-86262B7B8AA9}" destId="{3BF3B68D-F871-44C3-B443-DCA728088680}" srcOrd="0" destOrd="0" presId="urn:microsoft.com/office/officeart/2005/8/layout/cycle7"/>
    <dgm:cxn modelId="{BF6A3357-ED3F-4B34-B10A-231DF487F807}" type="presParOf" srcId="{70523BDC-4D71-49A0-89AC-86262B7B8AA9}" destId="{D411E2B6-4772-4CC5-8BBE-2521596AC99E}" srcOrd="1" destOrd="0" presId="urn:microsoft.com/office/officeart/2005/8/layout/cycle7"/>
    <dgm:cxn modelId="{F6830FA2-A26C-413E-85E4-4FEE2A5256D4}" type="presParOf" srcId="{D411E2B6-4772-4CC5-8BBE-2521596AC99E}" destId="{44E4512F-4DFF-45CF-B6DD-82199DEDC7F7}" srcOrd="0" destOrd="0" presId="urn:microsoft.com/office/officeart/2005/8/layout/cycle7"/>
    <dgm:cxn modelId="{CF07CFAD-EB37-47FF-A977-2C33088ED9AD}" type="presParOf" srcId="{70523BDC-4D71-49A0-89AC-86262B7B8AA9}" destId="{A3F2CB0B-28F4-42CF-8347-2556CC0DFAFB}" srcOrd="2" destOrd="0" presId="urn:microsoft.com/office/officeart/2005/8/layout/cycle7"/>
    <dgm:cxn modelId="{E63387B7-E6AA-4D91-A373-05386730AC43}" type="presParOf" srcId="{70523BDC-4D71-49A0-89AC-86262B7B8AA9}" destId="{F8557A52-D6EF-4BFA-A21C-95702F21DB21}" srcOrd="3" destOrd="0" presId="urn:microsoft.com/office/officeart/2005/8/layout/cycle7"/>
    <dgm:cxn modelId="{051D880A-8E35-4E60-84B0-362EBFFEA36C}" type="presParOf" srcId="{F8557A52-D6EF-4BFA-A21C-95702F21DB21}" destId="{9F5B87A3-4C91-4731-96E4-28FDD4B4F12D}" srcOrd="0" destOrd="0" presId="urn:microsoft.com/office/officeart/2005/8/layout/cycle7"/>
    <dgm:cxn modelId="{13A7E75B-977D-4384-A8FF-61CD55657138}" type="presParOf" srcId="{70523BDC-4D71-49A0-89AC-86262B7B8AA9}" destId="{A4B3D3DC-7402-44D0-8966-B2835108E33C}" srcOrd="4" destOrd="0" presId="urn:microsoft.com/office/officeart/2005/8/layout/cycle7"/>
    <dgm:cxn modelId="{4AE249F7-E077-434D-BDEC-EA456A309A28}" type="presParOf" srcId="{70523BDC-4D71-49A0-89AC-86262B7B8AA9}" destId="{C1BE72CD-86EC-469F-9332-A4741E16418C}" srcOrd="5" destOrd="0" presId="urn:microsoft.com/office/officeart/2005/8/layout/cycle7"/>
    <dgm:cxn modelId="{A675A1F3-11AA-4492-969B-0A7C57E00DCB}" type="presParOf" srcId="{C1BE72CD-86EC-469F-9332-A4741E16418C}" destId="{2D29A392-74BF-463E-8D6F-F313F81A4DCB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69D1F-2B56-499D-B9C6-13FAF1898460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13114286"/>
            <a:gd name="adj2" fmla="val 16200000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BCA37F-A78A-406B-8781-21B6643E4918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10028571"/>
            <a:gd name="adj2" fmla="val 13114286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076C98-8B49-4538-8F94-81354566CAE8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6942857"/>
            <a:gd name="adj2" fmla="val 10028571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0E96D3-B8D5-466C-94FD-197C06290E81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3857143"/>
            <a:gd name="adj2" fmla="val 6942857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E3A1ED-A72E-476F-A5EE-915E41355EAC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771429"/>
            <a:gd name="adj2" fmla="val 3857143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0E8A3A-9E0C-40B6-921C-EBB05663C46C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19285714"/>
            <a:gd name="adj2" fmla="val 771429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DC509A-148C-4493-9ACB-C768B7D0AE98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16200000"/>
            <a:gd name="adj2" fmla="val 19285714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082FE4-D56C-4A35-BED8-A349C592D8B9}">
      <dsp:nvSpPr>
        <dsp:cNvPr id="0" name=""/>
        <dsp:cNvSpPr/>
      </dsp:nvSpPr>
      <dsp:spPr>
        <a:xfrm>
          <a:off x="2185837" y="1377479"/>
          <a:ext cx="1787965" cy="123162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Modeling</a:t>
          </a:r>
        </a:p>
      </dsp:txBody>
      <dsp:txXfrm>
        <a:off x="2447678" y="1557847"/>
        <a:ext cx="1264283" cy="870891"/>
      </dsp:txXfrm>
    </dsp:sp>
    <dsp:sp modelId="{9986317F-F5E6-40E4-A5EB-E6187CDA0AF6}">
      <dsp:nvSpPr>
        <dsp:cNvPr id="0" name=""/>
        <dsp:cNvSpPr/>
      </dsp:nvSpPr>
      <dsp:spPr>
        <a:xfrm>
          <a:off x="2442888" y="1397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Resolving Complexity</a:t>
          </a:r>
        </a:p>
      </dsp:txBody>
      <dsp:txXfrm>
        <a:off x="2629441" y="127654"/>
        <a:ext cx="900756" cy="609625"/>
      </dsp:txXfrm>
    </dsp:sp>
    <dsp:sp modelId="{FE31323F-513A-4CD8-89D3-8C2383E03A1C}">
      <dsp:nvSpPr>
        <dsp:cNvPr id="0" name=""/>
        <dsp:cNvSpPr/>
      </dsp:nvSpPr>
      <dsp:spPr>
        <a:xfrm>
          <a:off x="3663192" y="589064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Quality of Documentation</a:t>
          </a:r>
        </a:p>
      </dsp:txBody>
      <dsp:txXfrm>
        <a:off x="3849745" y="715321"/>
        <a:ext cx="900756" cy="609625"/>
      </dsp:txXfrm>
    </dsp:sp>
    <dsp:sp modelId="{B285366C-112F-4888-92A4-ADD4037CDCF4}">
      <dsp:nvSpPr>
        <dsp:cNvPr id="0" name=""/>
        <dsp:cNvSpPr/>
      </dsp:nvSpPr>
      <dsp:spPr>
        <a:xfrm>
          <a:off x="3964581" y="1909540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Efficiency</a:t>
          </a:r>
        </a:p>
      </dsp:txBody>
      <dsp:txXfrm>
        <a:off x="4151134" y="2035797"/>
        <a:ext cx="900756" cy="609625"/>
      </dsp:txXfrm>
    </dsp:sp>
    <dsp:sp modelId="{49701A48-8003-43D6-9BAA-3D8A2BC800C6}">
      <dsp:nvSpPr>
        <dsp:cNvPr id="0" name=""/>
        <dsp:cNvSpPr/>
      </dsp:nvSpPr>
      <dsp:spPr>
        <a:xfrm>
          <a:off x="3120106" y="2968479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Better Collaboration</a:t>
          </a:r>
        </a:p>
      </dsp:txBody>
      <dsp:txXfrm>
        <a:off x="3306659" y="3094736"/>
        <a:ext cx="900756" cy="609625"/>
      </dsp:txXfrm>
    </dsp:sp>
    <dsp:sp modelId="{15C30B2B-EEDA-4026-8C3C-44087EA5AB76}">
      <dsp:nvSpPr>
        <dsp:cNvPr id="0" name=""/>
        <dsp:cNvSpPr/>
      </dsp:nvSpPr>
      <dsp:spPr>
        <a:xfrm>
          <a:off x="1765671" y="2968479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Reuse</a:t>
          </a:r>
        </a:p>
      </dsp:txBody>
      <dsp:txXfrm>
        <a:off x="1952224" y="3094736"/>
        <a:ext cx="900756" cy="609625"/>
      </dsp:txXfrm>
    </dsp:sp>
    <dsp:sp modelId="{85A1EE5D-FAAA-4C3E-9BD9-E7FA780FACF1}">
      <dsp:nvSpPr>
        <dsp:cNvPr id="0" name=""/>
        <dsp:cNvSpPr/>
      </dsp:nvSpPr>
      <dsp:spPr>
        <a:xfrm>
          <a:off x="921195" y="1909540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Stakeholder Buy-in</a:t>
          </a:r>
        </a:p>
      </dsp:txBody>
      <dsp:txXfrm>
        <a:off x="1107748" y="2035797"/>
        <a:ext cx="900756" cy="609625"/>
      </dsp:txXfrm>
    </dsp:sp>
    <dsp:sp modelId="{86AE1761-6E45-4088-8C5C-EAA41AAFACB8}">
      <dsp:nvSpPr>
        <dsp:cNvPr id="0" name=""/>
        <dsp:cNvSpPr/>
      </dsp:nvSpPr>
      <dsp:spPr>
        <a:xfrm>
          <a:off x="1222585" y="589064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Standardization</a:t>
          </a:r>
        </a:p>
      </dsp:txBody>
      <dsp:txXfrm>
        <a:off x="1409138" y="715321"/>
        <a:ext cx="900756" cy="6096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F3B68D-F871-44C3-B443-DCA728088680}">
      <dsp:nvSpPr>
        <dsp:cNvPr id="0" name=""/>
        <dsp:cNvSpPr/>
      </dsp:nvSpPr>
      <dsp:spPr>
        <a:xfrm>
          <a:off x="2510720" y="-560927"/>
          <a:ext cx="3106559" cy="25279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ArchiMate</a:t>
          </a:r>
        </a:p>
      </dsp:txBody>
      <dsp:txXfrm>
        <a:off x="2584761" y="-486886"/>
        <a:ext cx="2958477" cy="2379871"/>
      </dsp:txXfrm>
    </dsp:sp>
    <dsp:sp modelId="{D411E2B6-4772-4CC5-8BBE-2521596AC99E}">
      <dsp:nvSpPr>
        <dsp:cNvPr id="0" name=""/>
        <dsp:cNvSpPr/>
      </dsp:nvSpPr>
      <dsp:spPr>
        <a:xfrm rot="3600000">
          <a:off x="4611626" y="2463816"/>
          <a:ext cx="1221405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4758936" y="2562023"/>
        <a:ext cx="926785" cy="294619"/>
      </dsp:txXfrm>
    </dsp:sp>
    <dsp:sp modelId="{A3F2CB0B-28F4-42CF-8347-2556CC0DFAFB}">
      <dsp:nvSpPr>
        <dsp:cNvPr id="0" name=""/>
        <dsp:cNvSpPr/>
      </dsp:nvSpPr>
      <dsp:spPr>
        <a:xfrm>
          <a:off x="4827378" y="3451641"/>
          <a:ext cx="3106559" cy="25279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UML</a:t>
          </a:r>
        </a:p>
      </dsp:txBody>
      <dsp:txXfrm>
        <a:off x="4901419" y="3525682"/>
        <a:ext cx="2958477" cy="2379871"/>
      </dsp:txXfrm>
    </dsp:sp>
    <dsp:sp modelId="{F8557A52-D6EF-4BFA-A21C-95702F21DB21}">
      <dsp:nvSpPr>
        <dsp:cNvPr id="0" name=""/>
        <dsp:cNvSpPr/>
      </dsp:nvSpPr>
      <dsp:spPr>
        <a:xfrm rot="10800000">
          <a:off x="3453297" y="4470101"/>
          <a:ext cx="1221405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 rot="10800000">
        <a:off x="3600607" y="4568308"/>
        <a:ext cx="926785" cy="294619"/>
      </dsp:txXfrm>
    </dsp:sp>
    <dsp:sp modelId="{A4B3D3DC-7402-44D0-8966-B2835108E33C}">
      <dsp:nvSpPr>
        <dsp:cNvPr id="0" name=""/>
        <dsp:cNvSpPr/>
      </dsp:nvSpPr>
      <dsp:spPr>
        <a:xfrm>
          <a:off x="194062" y="3451641"/>
          <a:ext cx="3106559" cy="25279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BPMN</a:t>
          </a:r>
        </a:p>
      </dsp:txBody>
      <dsp:txXfrm>
        <a:off x="268103" y="3525682"/>
        <a:ext cx="2958477" cy="2379871"/>
      </dsp:txXfrm>
    </dsp:sp>
    <dsp:sp modelId="{C1BE72CD-86EC-469F-9332-A4741E16418C}">
      <dsp:nvSpPr>
        <dsp:cNvPr id="0" name=""/>
        <dsp:cNvSpPr/>
      </dsp:nvSpPr>
      <dsp:spPr>
        <a:xfrm rot="18000000">
          <a:off x="2294968" y="2463816"/>
          <a:ext cx="1221405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2442278" y="2562023"/>
        <a:ext cx="926785" cy="2946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E31DB-5F68-4E9E-90EB-25E011F497B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DF39D-8C1A-4718-A126-5A73DC3ED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295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0AC3F-92A4-4610-831B-4C4B2A303EDD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DF2AA-7281-44A6-AED2-5896CA503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88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66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622EC-7891-9C01-6E23-6630F0EEB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28C26-91FE-00F7-22B8-85899EE148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6D9D3-43AA-10BB-B9D5-B429AD595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17CA7-58B7-E58F-65B8-B03D391993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790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CAECD-4917-9792-71D6-D865FB371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A23241-A8A4-F7B2-68F6-4401CF46C0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D6EEDB-FDFD-64F8-0484-67B8AED649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BED24-96C9-F5C3-A3CF-1E52E60732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7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E8D19-AAC9-0629-63A3-E67A1997A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45C9BD-4C34-0675-5461-88A7835F1B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B41162-45A5-2B8A-6582-87E6A6A5AF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80BE0-103F-DB57-0C25-3FD9E4849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38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9B777-FDAC-9B10-4AA1-0597751EA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9086C8-6BD1-2953-4922-CE21E63CA5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FB2BF3-08EE-B8E7-89EF-83C152FE0F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2A5ED-3848-4AB9-E362-4515710450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1256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BFED1-536B-C023-E757-82E3EDC56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595181-0130-9A01-9716-0CBB519D9E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2E6CEF-B829-E4F8-FBCB-1D5B4A4567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B4BE4-24A2-2799-772A-07E11A07C5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7670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D75A9-C8CB-2DE0-234F-E88065E44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6086CE-4B16-657B-86E7-F8CDA93ACE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5DB7D0-2DB7-D50D-3B46-193402BBFE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ED23B-A0FD-111D-84BD-0BBF39B31D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5806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1E16D-53A7-3FD0-D582-32CA5E0BD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E78353-8671-8614-18F5-CB5A8EB309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865558-E6BA-FAE7-FE9F-A423FC7AE0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2F31E-5FF0-30DF-3279-65E5713078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54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FDA75-A305-19AE-038A-977164CFD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917469-CB97-9960-BECE-4B6F22587C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A43C32-F816-431D-0459-D1363FEF20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92807-1605-C292-CCE1-905423CF30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374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B4F5A-6959-1A14-FC2A-28504FFCE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B7A2F3-87F5-FA2F-9711-404F8774DC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C66ECB-E4FE-EFBD-29C0-0DA805BB8F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F380C-9338-8D57-8C8E-1D5352D9D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034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C044A-575C-5A13-8B9E-06E459DB4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680648-E870-839E-ED5E-B4CB75B927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64AC61-5C7C-67F0-218E-FD3AE695CA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1F676-E305-89DB-161F-366B7140EE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03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COBIT: Control Objectives for Information and Related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4689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698A3-CAC2-1563-3E5F-8A2D0A9F4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87E39E-99AF-2D61-1F42-1D9DA2A7E6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9F5E38-5D9C-7908-F8F2-B0881136B1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F0A48B-1C6C-8FC9-C950-4FE5A3E428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019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49C6D-E24C-E45D-D04A-B69399418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443D1-EF08-A13B-9C9F-523958568B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2DC1FE-6C06-584C-2821-DE3BF1AB32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79380-A20E-FC70-7F9C-8CFC108CCA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7369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420EF-01D2-E459-247B-FD1165481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E77E5D-FBB2-9444-9A54-5340BD7904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3C03E5-F8C0-3C08-E48D-55D88BD86D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90183-01BD-0EB9-0F09-874D3F312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2290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CF902-D3E1-F8CF-BF2D-C88779CA0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132FE7-B4D5-14B6-7116-52A53ABE7D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B53879-9E64-881E-5CF7-00BD6AEA13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C995C-93C0-9830-8D61-96955750DE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113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72C9D-5252-C5EF-DBE9-C07EFA327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CBA9C0-A120-39AA-8406-94283D5359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608065-8D41-157D-FD6A-B310C3426B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4B7AA-A800-3192-670E-8E62B962D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9152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1AC3B-E677-840B-5BD7-E9F69DEC3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D6DBFB-DFA1-8FC3-FC25-ADED935AF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980C1E-E7E5-9116-B1CF-28FC8041E4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02C2D-E544-A5CA-2C7C-5C556BAF31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0005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50499-D3C3-5F11-5D1F-DCD90ECE3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A4753D-5F83-6D3A-0BFA-8E58358F4E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B7EBF9-F436-068B-AADA-4EAAFE289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C90F9-E138-4B4B-C4F7-F59EF60E2C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0136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4BFF5-641F-C01B-1FBA-09CCED457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8C0DCA-7906-FCE5-3E88-1381E85719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823655-AC39-8DAA-9300-9E3845CCC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2D1F96-C150-4B84-987F-D3E46FB6B7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4497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C80CD-3416-95E9-26E9-2B4AB32FC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A7CAC4-8EC2-DCBC-72C4-E5562E3E0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43F42D-8686-9D2C-BA05-3690F84213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A36DB-5E76-A06C-7492-E4DF880C2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1500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2B946-1C2C-E45E-CA30-322D824CB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1A59A-65FC-26D9-3404-625A410EE9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2D1F20-22BF-18D5-EBBA-1887DB316E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173F68-8E1A-AF0D-809A-D2C971F472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26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5718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B61AB-DF67-EDAF-C80F-DC99641F3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AC5884-7C4F-10C2-8F30-05B7BFB665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05E55A-4E15-9B3A-4ED2-9A7E24AB6C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52165-DBBB-324D-3E52-F640305F9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6439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67261-EA4F-D51A-5EBF-39CA37460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6BF305-678E-0122-7CA5-88B90845C3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3D138A-F528-E10F-5CD4-D67E7957B4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85F0-16DD-6416-AC1B-3FEDC8CAE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977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20478-5E52-7442-CAE8-31880D9AD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3632B4-99DF-8F1A-E97A-89E48D631F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0D6111-5670-C6C9-F478-0BBAE884C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8FEFD-5810-925C-CC89-94D102F731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4991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67596-3B57-D042-7AD0-C0521A23D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09F909-0EBA-64D9-9924-F86B7A929B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AB377B-9E41-5818-015F-984247820A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0F1F2-E932-74A0-7A46-8DEC23CFAE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7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6CEBE-35BE-C102-591A-9547C07DA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1A0A0D-0489-7D37-2862-3D98E35224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B9ED27-F75F-A454-6F7F-D41D40509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158D9-773C-C695-E46F-0CD0FB0DC5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5672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8587F-8D91-72B9-998A-1493E62E6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DFB9A7-41BF-E64B-A894-DB31AFB927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80BA09-1005-C55C-91F4-88EE047D6D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DDCA8-CCAE-170B-48FE-4F7428BF35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472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09809-277D-6B6C-A1C6-1391ECC55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DED441-F8BF-6542-B547-90EAE4186C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BC8AE4-0D76-8C39-236C-7AF7E7E611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2446C-CDC5-6633-1628-FD20868A4D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5521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79783-530D-B476-BBDE-2C75A60C9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60F5F6-F3BF-5888-54C1-664A8C1A02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EFC34E-3281-E966-C93B-615FCE7CFF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32747-2662-7BB3-2251-4623BAA0DA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6110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B88F00-2078-EAC3-6C57-13D3E744D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E4C90B-3E50-86C3-DE2E-9DF287DBD1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6FF282-3821-DE60-BFFF-BE2B9DE1C9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DE073-AD64-CAE4-8159-0AC8F0DEF6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8482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BF2C8-011D-0488-3815-878994CAA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897321-B190-0DD0-1A13-649CDF385A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01ECB9-A520-CA61-0CBF-3D35E669E3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BC4CEF-E131-BF98-BC67-06CA8F44F7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21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FC754-5874-3B5D-DF1B-116E5A760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6A78FE-133D-F851-7863-B955083B89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63B55-9348-E6D6-4ACE-D3C4DD15D6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84D13-CB3B-623E-CF1A-15066D1017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889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5F42A-A4F7-64FC-59A4-9C010FF35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AABE6E-0F30-B66E-E8B9-0D52B95D56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F41FC0-14C1-D5A3-6A59-5E1DE765F9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D60C6-2B6C-8A00-1D95-62684CFBDC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18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30907-1CEE-7198-61E1-CF2146FE5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249628-22A8-5426-16CC-D06BF4C5E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107702-F7F6-C349-36D9-6B6B57C47C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6E7EA-5099-EFE3-B8A6-48046E6997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387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767D6-A5DF-470F-F908-14495D131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8328CF-7C6F-6045-3ECD-EC9981C477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7ABA2A-1966-B763-D3D2-1963A9BEB3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F6C2E-DE35-D537-6513-B2CFC55FCD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82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7A195-6B1B-1321-1564-AE1B9D335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E84FB2-4987-CBC6-620D-1550C8500E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A345A1-5501-C211-DB5D-C74DBA476A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63571-BD82-7693-22C3-F894EE2031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984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02351-C533-A9C3-70F8-0C782B801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F97F42-50E4-06B6-4A62-22F8F324C3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CE0DBC-88B0-E728-5929-FE048DF71C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83D0B-48D6-ACD6-CDAD-38C6446C9B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134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B475C-EE7A-4FCD-B815-F2A8DDD04C51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00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D2F18-51C0-4C33-B313-F9A9F6D67F62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37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49A9D-D1A3-4E39-8446-C58DDD1F5A36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56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3C1DC-296B-4A2E-B0B3-3F1F0BC81580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41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AB7DA-7F64-4D8D-B7D7-71B7EEB83D1F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61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152A-2B5D-46C6-B94C-A8585212B272}" type="datetime1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92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D2CD-11D2-4B03-918F-64DABB64380B}" type="datetime1">
              <a:rPr lang="en-US" smtClean="0"/>
              <a:t>6/5/2025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20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D3D10-257A-4E71-9E85-DA9121FE43A4}" type="datetime1">
              <a:rPr lang="en-US" smtClean="0"/>
              <a:t>6/5/2025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57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E22DA-1CC6-44F6-8E5C-B677D16AD3AE}" type="datetime1">
              <a:rPr lang="en-US" smtClean="0"/>
              <a:t>6/5/2025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21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A019F-AA92-44DF-B8C9-FB674BE342D8}" type="datetime1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14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D60353D3-F400-4ACF-A772-8853037D4568}" type="datetime1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56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735EC-60E2-4D33-9723-0FDAEEC26641}" type="datetime1">
              <a:rPr lang="en-US" smtClean="0"/>
              <a:pPr/>
              <a:t>6/5/2025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32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4" userDrawn="1">
          <p15:clr>
            <a:srgbClr val="F26B43"/>
          </p15:clr>
        </p15:guide>
        <p15:guide id="4" pos="6960" userDrawn="1">
          <p15:clr>
            <a:srgbClr val="F26B43"/>
          </p15:clr>
        </p15:guide>
        <p15:guide id="5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6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17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0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10.png"/><Relationship Id="rId4" Type="http://schemas.openxmlformats.org/officeDocument/2006/relationships/image" Target="../media/image1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jpeg"/><Relationship Id="rId5" Type="http://schemas.openxmlformats.org/officeDocument/2006/relationships/image" Target="../media/image112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8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3.png"/><Relationship Id="rId9" Type="http://schemas.microsoft.com/office/2007/relationships/diagramDrawing" Target="../diagrams/drawing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5.png"/><Relationship Id="rId7" Type="http://schemas.openxmlformats.org/officeDocument/2006/relationships/image" Target="../media/image118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6.png"/><Relationship Id="rId7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23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2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E3403F7-5FBC-878F-7A90-577EB888367D}"/>
              </a:ext>
            </a:extLst>
          </p:cNvPr>
          <p:cNvSpPr txBox="1"/>
          <p:nvPr/>
        </p:nvSpPr>
        <p:spPr>
          <a:xfrm>
            <a:off x="2812941" y="1240433"/>
            <a:ext cx="68615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/>
              <a:t>Opening and Introduction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1100" y="4448084"/>
            <a:ext cx="9862585" cy="1596581"/>
          </a:xfrm>
        </p:spPr>
        <p:txBody>
          <a:bodyPr>
            <a:normAutofit fontScale="90000"/>
          </a:bodyPr>
          <a:lstStyle/>
          <a:p>
            <a:r>
              <a:rPr lang="en-US" dirty="0"/>
              <a:t>Modeling SABSA® in ArchiMate®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6415" y="3687540"/>
            <a:ext cx="9862585" cy="720396"/>
          </a:xfrm>
        </p:spPr>
        <p:txBody>
          <a:bodyPr>
            <a:normAutofit/>
          </a:bodyPr>
          <a:lstStyle/>
          <a:p>
            <a:r>
              <a:rPr lang="en-US" sz="2400" dirty="0"/>
              <a:t>Practicing of Archi (ArchiMate Modeling Tool)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C409B89-8E2F-30CF-FD23-5C48BC2A4208}"/>
              </a:ext>
            </a:extLst>
          </p:cNvPr>
          <p:cNvSpPr/>
          <p:nvPr/>
        </p:nvSpPr>
        <p:spPr>
          <a:xfrm>
            <a:off x="1694046" y="95271"/>
            <a:ext cx="9423133" cy="2521819"/>
          </a:xfrm>
          <a:prstGeom prst="roundRect">
            <a:avLst>
              <a:gd name="adj" fmla="val 6451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black and white logo&#10;&#10;AI-generated content may be incorrect.">
            <a:extLst>
              <a:ext uri="{FF2B5EF4-FFF2-40B4-BE49-F238E27FC236}">
                <a16:creationId xmlns:a16="http://schemas.microsoft.com/office/drawing/2014/main" id="{2F623BAF-35BB-C5F3-DB10-0479564AB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125" y="2080009"/>
            <a:ext cx="4380522" cy="16075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 descr="A logo with hexagons and blue text&#10;&#10;AI-generated content may be incorrect.">
            <a:extLst>
              <a:ext uri="{FF2B5EF4-FFF2-40B4-BE49-F238E27FC236}">
                <a16:creationId xmlns:a16="http://schemas.microsoft.com/office/drawing/2014/main" id="{43A424D1-9746-222B-4853-B18108CD4F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538" y="219307"/>
            <a:ext cx="2381582" cy="2267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white text with a shadow&#10;&#10;AI-generated content may be incorrect.">
            <a:extLst>
              <a:ext uri="{FF2B5EF4-FFF2-40B4-BE49-F238E27FC236}">
                <a16:creationId xmlns:a16="http://schemas.microsoft.com/office/drawing/2014/main" id="{78D2E5BE-2EF5-4F6F-60CE-7C9D55D96C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552" y="376426"/>
            <a:ext cx="4632208" cy="1149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D7F11D-FD8F-331A-66CC-0F5F8F5E6F64}"/>
              </a:ext>
            </a:extLst>
          </p:cNvPr>
          <p:cNvSpPr txBox="1"/>
          <p:nvPr/>
        </p:nvSpPr>
        <p:spPr>
          <a:xfrm>
            <a:off x="8116" y="0"/>
            <a:ext cx="1694047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>
            <a:defPPr>
              <a:defRPr lang="en-US"/>
            </a:defPPr>
            <a:lvl1pPr>
              <a:defRPr sz="660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defRPr>
            </a:lvl1pPr>
          </a:lstStyle>
          <a:p>
            <a:r>
              <a:rPr lang="en-US" sz="9600" dirty="0"/>
              <a:t>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ABF74D-9A61-4537-10D9-36FE5C22A619}"/>
              </a:ext>
            </a:extLst>
          </p:cNvPr>
          <p:cNvSpPr txBox="1"/>
          <p:nvPr/>
        </p:nvSpPr>
        <p:spPr>
          <a:xfrm>
            <a:off x="6095999" y="6325592"/>
            <a:ext cx="5089865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Repository: github.com/yasenstar/ArchiMate_SABSA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DC04BE-1B2D-F1E2-E494-27886F85AE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1663" y="2898017"/>
            <a:ext cx="1875150" cy="23652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5021ED2F-8468-A22F-D3EA-119435198D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8566705"/>
                  </p:ext>
                </p:extLst>
              </p:nvPr>
            </p:nvGraphicFramePr>
            <p:xfrm>
              <a:off x="-860612" y="-3131313"/>
              <a:ext cx="3048000" cy="1714500"/>
            </p:xfrm>
            <a:graphic>
              <a:graphicData uri="http://schemas.microsoft.com/office/powerpoint/2016/slidezoom">
                <pslz:sldZm>
                  <pslz:sldZmObj sldId="259" cId="1053374367">
                    <pslz:zmPr id="{7BF7752A-480C-4FB9-93BF-A59A49A58BBD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Slide Zoom 1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5021ED2F-8468-A22F-D3EA-119435198D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860612" y="-313131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337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F42A0-2974-3EA1-9A21-E952CF679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2708A03-544F-9DB6-6C47-19CA98D26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03 An Introduction to ArchiMate Language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3.4 ArchiMate Language Customization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04EC56-67E2-B9A9-5020-AB6E7F094CC9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F6FFE14-5B44-7D95-4A33-8AD0B693ECE2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F25C6EA7-2813-2B4D-AAAE-B15D3119A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B5285CDC-3DA8-6C57-8C95-94BCA8696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258ADD92-E1BD-82E8-E491-43BC10670348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B84FE1-32FF-5B1B-299E-93CDE1C51396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764267F-4AD7-7AFF-79F9-1FBED53B0D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89899" y="1741709"/>
            <a:ext cx="8212040" cy="4915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B1D0225-F6E6-9698-A391-98DAB309D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3449" y="4251104"/>
            <a:ext cx="8482920" cy="16673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3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7DF42584-1943-4049-ED1B-538EE8AC3C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040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01DE1-1449-776A-D9C9-711366867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A327FAD-559C-E4C0-60B4-8B73A509B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03 An Introduction to ArchiMate Language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3.5 The ArchiMate Full Framework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835A8A-ED48-250E-3A7B-83E115231433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A701792-2E0D-C0F4-11E2-D5F5EF430F9B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E5228A78-8064-6A35-1140-8F3A489B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CD6D5817-2560-A059-29A9-6696039E5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0DC8ABF7-9B99-E43C-B9E6-7751EB7E4BD3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D603B75-5F84-CB47-082C-1E06A31363C7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EA190AF-9A43-929B-A63A-0993A0C6F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59939" y="1741709"/>
            <a:ext cx="5137959" cy="4921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57BAEE-3155-AB1E-F9E5-F396412211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6289" y="1427516"/>
            <a:ext cx="4475145" cy="28309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70FE91-7035-A8CE-8E79-EC54DD8109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619" y="3567166"/>
            <a:ext cx="3823442" cy="32506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4915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2D5B3-540B-8215-4632-4FE022104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D2BAA6C-5FF8-5298-257E-84825E0B7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04 Aligning SABSA and ArchiMate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4.1 Intro to the Security Overlay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4DAAEA-754C-9EB8-B8A7-205A794C2567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42BDFEA-DE0F-5DD1-A51D-987447781A2F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5CC5F34C-8C5C-AB3D-0575-8564F4B81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B44A8C03-A735-92D0-F0B0-18061BDFA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FECED136-8B88-F14F-DF6E-9CA478F06D50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4846635-601C-44BD-0D72-E991A5E95DFD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4752DB6E-8DA7-32FF-C027-7C75E59585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25554" y="1741709"/>
            <a:ext cx="5927302" cy="4915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70F526C-C72C-7213-D5F1-D6A3132D818C}"/>
              </a:ext>
            </a:extLst>
          </p:cNvPr>
          <p:cNvSpPr txBox="1"/>
          <p:nvPr/>
        </p:nvSpPr>
        <p:spPr>
          <a:xfrm>
            <a:off x="7194621" y="2160397"/>
            <a:ext cx="445141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Security Overlay is a set of security profiles for existing ArchiMate elements, supplemented by a set of new stereotyped elements, to express security concepts.</a:t>
            </a:r>
          </a:p>
        </p:txBody>
      </p:sp>
    </p:spTree>
    <p:extLst>
      <p:ext uri="{BB962C8B-B14F-4D97-AF65-F5344CB8AC3E}">
        <p14:creationId xmlns:p14="http://schemas.microsoft.com/office/powerpoint/2010/main" val="18521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4550F-8B3C-8288-21E5-815B4D4A2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442AC49-2B5F-27CA-30E8-798B44221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04 Aligning SABSA and ArchiMate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4.2 An Overview of the Task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9D9D20-AAE6-AE9C-FD86-0D769B1327B2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AE3EFC-DD4E-10E3-039C-2A12E43A746F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A41C5FB9-7177-7DD3-81D8-184F087B5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80B8D4DE-BCF9-8D65-8BA7-1C52D96B0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504F047A-2767-1A4A-4EEC-EB750B8C13F2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983B535-42AE-2739-1224-D3584533A3B8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5B9D31C-99DF-8BAC-61F8-5E161BAF0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94082" y="1704180"/>
            <a:ext cx="6008651" cy="4981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E7EF48-4906-E9BB-FE0E-940CC67283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3349" y="3920024"/>
            <a:ext cx="5676238" cy="26836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9771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D3425-4DD9-F5AA-055D-740C8FBA4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20EEC69-281A-7668-DB91-0FDFA4BE8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04 Aligning SABSA and ArchiMate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4.3 Risk &amp; Security Modeling – Figure 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CDC72-68F3-3335-69AC-F8B0BB9AAD56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9734507-954A-511A-CFC3-82F8666C6CF6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A11BB759-9E84-A0B7-7BEB-F4BCAA5AB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F30EAB4B-4339-54AF-874D-465E8BA17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55815377-A615-71A1-3B70-DD511E131D27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C90738C-4C13-8043-2973-DDD2AB8D544B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CFBBE22-F8CE-B635-2BC0-D626987DE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94083" y="1741709"/>
            <a:ext cx="7274743" cy="4978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F70E09-4AE1-B033-B433-009F32A6C8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7781" y="4113217"/>
            <a:ext cx="5570136" cy="26065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3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E9D9388D-F2E6-25E3-2BDF-9CFFCA3A991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098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16408-2C90-1C28-169D-FCB1E6CD9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37FA5C3-E0D3-2276-1BA6-6889ED0F5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04 Aligning SABSA and ArchiMate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4.3 Risk &amp; Security Modeling – Figure 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D8449-21F7-4BF8-F9CA-5DCF8F542B2A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5C90CF-7C85-8394-8B58-8790054633CE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12B90123-2431-7F60-5DAF-82C672C9B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32492591-0189-F95A-9809-A40ADD7B8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0BBE774B-0EC0-70EB-B0DC-3F7119364229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68D5098-A1E4-0C42-91E0-2E9FC21842A3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4B0766C-AD1E-CA2A-D16E-C41912F0C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04166" y="1741709"/>
            <a:ext cx="7168178" cy="4915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8FCE7D-55FD-448C-9B7D-478F33AB83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1523" y="4590695"/>
            <a:ext cx="7640095" cy="19086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3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DBF800FA-636E-2F37-2829-C9BA0AA209A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542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0524E-600E-7D4F-0A7F-D9D623797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0FE5BB-C127-64B1-B6C7-B67C05932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04 Aligning SABSA and ArchiMate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4.3 Risk &amp; Security Modeling – Figure 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C02B03-E5D2-5ED3-E4C1-4438CE9DA2CA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73EDFE4-7559-2462-5892-C612990D2736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FA733C65-5D1A-82E0-373F-85601DDA4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516DAB46-9AA4-56CA-3623-D8CD27511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0D4A67F2-9AB6-19D1-8345-F305084F0BD2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58A9BE8-66FA-69CE-E1ED-603C9EDD7FC3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EEEE5E9-22D6-F5E5-A5DA-1A3C89551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94083" y="1741709"/>
            <a:ext cx="7238818" cy="4915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211887-ABAA-6F36-82EB-08A7E6EF5E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7485" y="3852695"/>
            <a:ext cx="4570247" cy="26938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3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164AE6FE-7D86-AEA9-54D1-65921E6DDBF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005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F889B-1DF1-0ED6-E97D-4625E285A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E8A7F07-6786-D241-EA3E-A1A9BE6E7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04 Aligning SABSA and ArchiMate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4.3 Risk &amp; Security Modeling – Figure 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9CB8AF-325E-C9B6-915D-6152A868B550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AE29CBD-1B78-E7C1-9EB0-7EE2D709E84C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8F04E1E5-AB30-3A78-76D5-27F578E1C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46C6A20A-1C23-7BD7-601C-29823B76A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6A675FEF-D061-4DFB-9D60-6CC8D8DF6EBF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76786E1-124D-9416-1051-33271451F32D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B5B9225-10A8-78E7-DF84-80B8AB77CD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71622" y="1741709"/>
            <a:ext cx="7135464" cy="4857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11CECF-444E-3667-75CF-B06C057301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8760" y="4472259"/>
            <a:ext cx="7958295" cy="21699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3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A197875F-10D6-54FA-F61F-A953D9E26AD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161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FB499-CEE5-F36B-EC47-C873DAA02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76D7E71-157D-B36F-64E7-DA23951C8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04 Aligning SABSA and ArchiMate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4.4 Basic Element and Relationships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E40943-F8AE-5FAD-AA97-BEF401172621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33179F-585B-6771-C41A-B02CC8A6B4E0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587EBD80-2E17-DE0A-42AE-8094F2BA7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6D796A13-2719-01FA-C35F-B46AE49D5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D703A0F1-A993-E1A2-966E-52C767BA5A82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2699DFA-3D81-E595-22E1-775B48780CA1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354B479-049F-2C37-B374-6B969A8ED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38997" y="1741709"/>
            <a:ext cx="6063254" cy="5003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F2BDDD-DF4B-C80D-82E1-5F00AAFA77AE}"/>
              </a:ext>
            </a:extLst>
          </p:cNvPr>
          <p:cNvSpPr txBox="1"/>
          <p:nvPr/>
        </p:nvSpPr>
        <p:spPr>
          <a:xfrm>
            <a:off x="7275007" y="2532185"/>
            <a:ext cx="3526928" cy="222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asis MT Pro Black" panose="02040A04050005020304" pitchFamily="18" charset="0"/>
              </a:rPr>
              <a:t>identifier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asis MT Pro Black" panose="02040A04050005020304" pitchFamily="18" charset="0"/>
              </a:rPr>
              <a:t>isAbstract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asis MT Pro Black" panose="02040A04050005020304" pitchFamily="18" charset="0"/>
              </a:rPr>
              <a:t>Stereotype / stereotypeOf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asis MT Pro Black" panose="02040A04050005020304" pitchFamily="18" charset="0"/>
              </a:rPr>
              <a:t>Cardinality</a:t>
            </a:r>
          </a:p>
        </p:txBody>
      </p:sp>
    </p:spTree>
    <p:extLst>
      <p:ext uri="{BB962C8B-B14F-4D97-AF65-F5344CB8AC3E}">
        <p14:creationId xmlns:p14="http://schemas.microsoft.com/office/powerpoint/2010/main" val="216571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1E830-0E06-3C31-EF51-26483437F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877E674-A43F-65A7-2F50-A382A5B96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endParaRPr lang="en-US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94C5B9-7F63-2FF2-EC3E-BDE46EAA4EDF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152AEB3-F3F8-40F3-38B7-8E4F1397B798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A14EB5DA-74B8-F995-7C35-9D1B46696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91CCD91F-4D7F-817A-FE4B-BAE7BA10B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CEF270EE-93AF-4D9B-0870-905BD321B15C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2CCE4CC-25B2-8EC1-4C18-E0CBF53EAA5E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7462202-ED14-3F76-3ACF-29F75FE0C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84406" y="1329135"/>
            <a:ext cx="7113115" cy="5317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FA23939-FCB2-4BC2-3BAD-27400DFF5F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558" y="4746589"/>
            <a:ext cx="5429459" cy="15645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3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E3A71377-FD89-C275-80C4-FE0CF017456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928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74B3-A6A9-0D32-B392-094D7C45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About Me – An Enterprise Architecture Practitioner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A9FE13-F918-A90B-5FD6-59957400F5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Journey with ISACA</a:t>
            </a:r>
          </a:p>
          <a:p>
            <a:pPr lvl="1"/>
            <a:r>
              <a:rPr lang="en-US" dirty="0" err="1"/>
              <a:t>CobiT</a:t>
            </a:r>
            <a:r>
              <a:rPr lang="en-US" dirty="0"/>
              <a:t> Certified: 2006</a:t>
            </a:r>
          </a:p>
          <a:p>
            <a:pPr lvl="1"/>
            <a:r>
              <a:rPr lang="en-US" dirty="0"/>
              <a:t>CISA – Info Sys Auditor: 2007</a:t>
            </a:r>
          </a:p>
          <a:p>
            <a:pPr lvl="1"/>
            <a:r>
              <a:rPr lang="en-US" dirty="0"/>
              <a:t>CISM – Info Sec </a:t>
            </a:r>
            <a:r>
              <a:rPr lang="en-US" dirty="0" err="1"/>
              <a:t>Mgr</a:t>
            </a:r>
            <a:r>
              <a:rPr lang="en-US" dirty="0"/>
              <a:t>: 2007</a:t>
            </a:r>
          </a:p>
          <a:p>
            <a:pPr lvl="1"/>
            <a:r>
              <a:rPr lang="en-US" dirty="0"/>
              <a:t>CGEIT </a:t>
            </a:r>
            <a:r>
              <a:rPr lang="en-US" dirty="0" err="1"/>
              <a:t>GrandFather</a:t>
            </a:r>
            <a:r>
              <a:rPr lang="en-US" dirty="0"/>
              <a:t> Certified: 2008</a:t>
            </a:r>
          </a:p>
          <a:p>
            <a:pPr lvl="1"/>
            <a:r>
              <a:rPr lang="en-US" dirty="0"/>
              <a:t>CRISC – Risk &amp; </a:t>
            </a:r>
            <a:r>
              <a:rPr lang="en-US" dirty="0" err="1"/>
              <a:t>InfoSys</a:t>
            </a:r>
            <a:r>
              <a:rPr lang="en-US" dirty="0"/>
              <a:t> Control: 2017</a:t>
            </a:r>
          </a:p>
          <a:p>
            <a:pPr lvl="1"/>
            <a:r>
              <a:rPr lang="en-US" dirty="0"/>
              <a:t>CDPSE – Data Privacy Solution: 2020</a:t>
            </a:r>
          </a:p>
          <a:p>
            <a:r>
              <a:rPr lang="en-US" dirty="0"/>
              <a:t>Other Security and Service </a:t>
            </a:r>
            <a:r>
              <a:rPr lang="en-US" dirty="0" err="1"/>
              <a:t>Mgmt</a:t>
            </a:r>
            <a:endParaRPr lang="en-US" dirty="0"/>
          </a:p>
          <a:p>
            <a:pPr lvl="1"/>
            <a:r>
              <a:rPr lang="en-US" dirty="0"/>
              <a:t>ITIL Manager Certified: 2002</a:t>
            </a:r>
          </a:p>
          <a:p>
            <a:pPr lvl="1"/>
            <a:r>
              <a:rPr lang="en-US" dirty="0"/>
              <a:t>PMP: 2003</a:t>
            </a:r>
          </a:p>
          <a:p>
            <a:pPr lvl="1"/>
            <a:r>
              <a:rPr lang="en-US" dirty="0"/>
              <a:t>CISSP: 2016</a:t>
            </a:r>
          </a:p>
          <a:p>
            <a:pPr lvl="1"/>
            <a:r>
              <a:rPr lang="en-US" dirty="0"/>
              <a:t>Security Journey – White/Yellow/Green Belt: 2024</a:t>
            </a:r>
          </a:p>
          <a:p>
            <a:pPr lvl="1"/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52B34F-8177-DEAE-BD92-8B236303A5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Journey with The Open Group</a:t>
            </a:r>
          </a:p>
          <a:p>
            <a:pPr lvl="1"/>
            <a:r>
              <a:rPr lang="en-US" dirty="0"/>
              <a:t>TOGAF 9 Certified: 2013</a:t>
            </a:r>
          </a:p>
          <a:p>
            <a:pPr lvl="1"/>
            <a:r>
              <a:rPr lang="en-US" dirty="0"/>
              <a:t>ArchiMate 3 Practitioner: 2021</a:t>
            </a:r>
          </a:p>
          <a:p>
            <a:pPr lvl="1"/>
            <a:r>
              <a:rPr lang="en-US" dirty="0"/>
              <a:t>Professional Level 2 Architect: 2021</a:t>
            </a:r>
          </a:p>
          <a:p>
            <a:pPr lvl="1"/>
            <a:r>
              <a:rPr lang="en-US" dirty="0"/>
              <a:t>ArchiMate Essential 3.2: 2025</a:t>
            </a:r>
          </a:p>
          <a:p>
            <a:r>
              <a:rPr lang="en-US" dirty="0"/>
              <a:t>Other Architecture Learning</a:t>
            </a:r>
          </a:p>
          <a:p>
            <a:pPr lvl="1"/>
            <a:r>
              <a:rPr lang="en-US" dirty="0"/>
              <a:t>Certified Business Architect: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BEE2AD-D1FE-9796-E772-B28EEC85D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553" y="468541"/>
            <a:ext cx="1319213" cy="13956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290E6E-838B-E88F-1EED-BDE6A76A9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316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7A3C29-6D22-6B86-A36B-878E16409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31" y="4506363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FD522A-98D8-E042-6F70-A972E5B189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2306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27ED30-4680-86B0-2B4F-9104D9EFFE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9821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E068EF-CF53-BF3D-6147-1908331C3E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4811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1490B4-0510-4462-730F-32A022BDE2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2326" y="4506363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00969B-02C5-D4BB-EEA8-404B34CD9F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99801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FC22B6F-1749-6CF2-9F22-43599129AB9F}"/>
              </a:ext>
            </a:extLst>
          </p:cNvPr>
          <p:cNvSpPr txBox="1"/>
          <p:nvPr/>
        </p:nvSpPr>
        <p:spPr>
          <a:xfrm>
            <a:off x="117231" y="6466269"/>
            <a:ext cx="4052836" cy="30777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dirty="0"/>
              <a:t>Repository: github.com/yasenstar/ArchiMate_SABSA</a:t>
            </a:r>
          </a:p>
        </p:txBody>
      </p:sp>
    </p:spTree>
    <p:extLst>
      <p:ext uri="{BB962C8B-B14F-4D97-AF65-F5344CB8AC3E}">
        <p14:creationId xmlns:p14="http://schemas.microsoft.com/office/powerpoint/2010/main" val="391819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75FAB-DC07-2282-FDE3-0C909CC33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240B22F-EECE-B478-87DB-6CFC32000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5.1 Value &amp; Loss – Figure 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9A5AAC-C814-FBF0-9BA3-E9B896571359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E0E167-A613-7495-1597-856B231780DC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FE3D0324-5BA1-5083-088D-2977AB105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F5BCC21B-248F-F24D-E92B-FC3CD6682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5CCEE977-D612-FE00-E058-4CE37313AFF8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A01A354-E4B1-A3D8-0552-84BC22FECA52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5FD0F84-3C67-4ADA-31B2-AEEF2E019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04934" y="1741710"/>
            <a:ext cx="6669105" cy="4794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3E5042-4A92-B95D-9109-489445388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4210" y="2592475"/>
            <a:ext cx="7166436" cy="25731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06E412-D7FB-81EE-1200-D146CA9B204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150" y="5617634"/>
            <a:ext cx="599195" cy="452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211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11FD2-4F86-9C2B-CFFE-C0224FDAC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C5A6A85-988D-8D77-EB23-A7902752F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5.1 Value &amp; Loss – Table 10: Schema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9545CD-1927-1015-CCC5-38C39298259A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0BA29D0-856A-5651-E688-FB47C876C9F5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6A64E80D-2F66-199B-5F8A-DD338E82C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7A07C6DD-D90A-F3A0-92E6-6EF98A70F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6527AAF0-5B95-A693-09EE-BBC40B682271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721A08C-3A99-0DB2-7EB1-FB3FE9FD8E9D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3E9F857-18BD-DAC1-9EDA-181BF4B80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16822" y="1741710"/>
            <a:ext cx="6890264" cy="4942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C9982D-740E-E0A9-4269-27F4CC843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9449" y="2103978"/>
            <a:ext cx="4859167" cy="44646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2" descr="Json Icon Png #2421 - Free Icons Library">
            <a:extLst>
              <a:ext uri="{FF2B5EF4-FFF2-40B4-BE49-F238E27FC236}">
                <a16:creationId xmlns:a16="http://schemas.microsoft.com/office/drawing/2014/main" id="{586EE4F7-80E4-9E34-8D27-4FCE02C44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8" y="5630334"/>
            <a:ext cx="432858" cy="432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65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C0727-5748-AAC8-A7F1-613B964BB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C90C3C3-62FC-D585-01EA-86DE57AEE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5.2 Value Chain – Figure 12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1D88C6-276E-6816-4636-BB0061A54384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E163E6-A368-C1A3-9CE9-07D00A32E325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5F069EF7-F68A-68FB-9583-1B5A8A58F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95524ED7-C7BF-19B2-2E39-5E1654F89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786B3016-E6CF-F066-34A8-2EAF7C2B8FF2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2E9EA4A-01B2-988E-440D-2B7E594E6969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21EF657-DE92-4296-06C8-06F52CCF10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59884" y="1741710"/>
            <a:ext cx="6715605" cy="4967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DBF461-00DD-2392-02D7-B45F2EBFE6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1193" y="2790945"/>
            <a:ext cx="6031115" cy="36023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3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F5B061D3-18FA-BED4-A1B0-A10FEE48D2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925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E69A1-7D61-5105-3ADD-3B7C2B26F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C645885-C486-7BEC-74EC-5896BAD40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5.2 Value Chain – Table 11: Properties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94BBBF-AD43-4D89-ACCA-656F51ADFF45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8EBF744-B6A9-7CC1-9E05-812F656A5118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299913F7-A2A9-E65B-FBE2-FDF4466E7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82C54C9A-0C13-E65A-0EA3-D621CFB54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4B1B58D8-20FF-E8FF-B605-70D56C8DC9A8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9CA76BC-A1A6-CC2C-399E-92F9C5D9F432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9FB1722-12FA-9430-751B-88F582EA6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45022" y="1754269"/>
            <a:ext cx="6681677" cy="4924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6E4B8E-E6DE-4132-3D66-F8829CBE95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6699" y="1650778"/>
            <a:ext cx="3779861" cy="47812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2" descr="Json Icon Png #2421 - Free Icons Library">
            <a:extLst>
              <a:ext uri="{FF2B5EF4-FFF2-40B4-BE49-F238E27FC236}">
                <a16:creationId xmlns:a16="http://schemas.microsoft.com/office/drawing/2014/main" id="{02585D5C-BD4E-47F0-D4FA-9DF5D5614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8" y="5630334"/>
            <a:ext cx="432858" cy="432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37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CC429-D8BB-EB48-EACE-AF1DBA471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12C66EC-274A-BD5C-0F42-38972EF8F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5.3 </a:t>
            </a:r>
            <a:r>
              <a:rPr lang="en-US" altLang="zh-CN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SABSA Business Attributes – Figure 13</a:t>
            </a:r>
            <a:endParaRPr lang="en-US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3CE105-014E-82CC-2F84-D80287C0B636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CE14252-8B23-E8B1-2EDB-CD66E8BAEEDA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9FC9D020-F1F1-98B2-510D-31F16FB09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545A4617-2FCA-6493-DBEF-6AC977760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C2771B4F-FF0B-5021-56A2-8085D8329555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01A4450-A9F4-4473-8143-7225983EEE6E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A711227-EE45-CA9E-25E5-8AF2E1046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94083" y="1741709"/>
            <a:ext cx="6902794" cy="4915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799C30-2230-7F85-9F5C-CB78008ED1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5371" y="3107451"/>
            <a:ext cx="6096000" cy="32185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3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28256F94-DC80-32A0-C6CC-F62BBB39AD7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305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B21C3-DFBB-BD1D-2735-A4A394D9E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59508E2-2B7C-574D-7728-68C61A357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5.3 </a:t>
            </a:r>
            <a:r>
              <a:rPr lang="en-US" altLang="zh-CN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SABSA Business Attributes – Table 12</a:t>
            </a:r>
            <a:endParaRPr lang="en-US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2A5F82-84DC-3D33-2742-1F8E66EF0327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231B1C1-8596-D7B4-3E5D-F501D4503270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CC87C883-FB08-DDD3-EF6C-2B938684F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A578B55A-45EE-5A86-B40D-C07F7ECAB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0F96FB79-02FC-1855-2DCA-3432BE2DE2E3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58A00ED-2013-B49E-5D8F-C88881512C3C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D3B00D3-E139-9FA6-6B06-FBF5F514A9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32961" y="1741710"/>
            <a:ext cx="7022915" cy="5018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91406D-F582-A398-587D-B88C23E359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7424" y="1853754"/>
            <a:ext cx="4075883" cy="45751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2" descr="Json Icon Png #2421 - Free Icons Library">
            <a:extLst>
              <a:ext uri="{FF2B5EF4-FFF2-40B4-BE49-F238E27FC236}">
                <a16:creationId xmlns:a16="http://schemas.microsoft.com/office/drawing/2014/main" id="{31E21700-C920-0BA3-EA2D-3DBD5D953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8" y="5630334"/>
            <a:ext cx="432858" cy="432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96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1EBFA-FA73-6D48-7294-F2C39176F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8015E55-6A1B-1491-50DD-7C83AD0CD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0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5.3.1 Structural Placement of </a:t>
            </a:r>
            <a:r>
              <a:rPr lang="en-US" altLang="zh-CN" sz="20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Business Attributes – Figure 16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6C0C89-06B2-2A49-FC09-64BBD95A4865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592C3A-CD6C-BD2C-5584-F31215B9F840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151E057D-05B7-1227-80EA-7A019C378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D0994280-6AFB-D3FB-D3A7-B3A251D50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6B74A26B-798B-E9C8-C485-60B4B5C65A39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75EFEBA-A33C-B910-F5FE-18DDD684480D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397C8BC-4805-015B-A479-88BA1DD30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25175" y="1651255"/>
            <a:ext cx="7552249" cy="5007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9A4F91-F48A-4970-8ED4-6CD9EF3AE6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6246" y="3871510"/>
            <a:ext cx="8413820" cy="9469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3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38B60C7F-CE0A-291D-24C0-AF9A7CDF676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479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35208-EC5B-BFAB-E9D1-980DD8009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479AE2E-36AC-E2FA-8C88-C64CA98C3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0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5.3.1 Structural Placement of </a:t>
            </a:r>
            <a:r>
              <a:rPr lang="en-US" altLang="zh-CN" sz="20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Business Attributes – Figure 17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B2CC46-A45E-85E9-5860-475ADE97663F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75FF192-9BE9-80C4-3B4F-996DD2B7D4C2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5032711C-788D-538E-9EC6-AA0705B44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AB14A20C-9E86-AA3A-8697-808021781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3C1A3C8F-F269-2E24-7310-CE6E6C63D00B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61AAFD8-6383-3BD7-1B1F-37EF5926BF02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8C11EF5-2270-68C1-48EE-80592706B2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77454" y="1651255"/>
            <a:ext cx="7544167" cy="5005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07C2FE-EC2C-0D2B-7A40-21712C94F8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9537" y="3593111"/>
            <a:ext cx="7544167" cy="26522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3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7CE5B012-92D8-EB91-8ECC-6C76993371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588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CA1B5-55B3-3ECA-0705-B35FECD9C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2D6B415-AEF8-6358-2E77-B1A07FC1B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0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5.3.1 Structural Placement of </a:t>
            </a:r>
            <a:r>
              <a:rPr lang="en-US" altLang="zh-CN" sz="20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Business Attributes – Figure 18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B1E894-BC57-BD9D-9620-EC7C89043D1D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F134BBC-5BAE-6E4C-439C-060391EDD71F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3029CE7B-1853-601C-9A3E-BFE2BBFE8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91AF30BD-AF08-5E62-0895-07F7A4B26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59C1301F-ED94-E95D-9770-257AF13BC59C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68C77A8-86E8-A44E-8B63-2EA2CC26D032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8309087-694A-3CAE-1A6F-8D00C6322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57387" y="1651255"/>
            <a:ext cx="7544084" cy="5005777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620E6C-3C7A-00AD-093A-694F91326A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8479" y="3552453"/>
            <a:ext cx="7626803" cy="27780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3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1AD350AB-975B-1734-C574-604D6A2743E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029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BA5A2-E014-E58B-FA29-78141EE2A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76493A7-86E0-EAB5-FAAF-81D3A91AB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0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5.3.1 Structural Placement of </a:t>
            </a:r>
            <a:r>
              <a:rPr lang="en-US" altLang="zh-CN" sz="20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Business Attributes – Figure 19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A1E730-58F8-643B-4BEB-52C8A77742D3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598E103-408C-F6F4-2FB2-8058F1AF8E60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63EC1349-FD50-7AD5-002A-64B25F4D8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0FE154DB-EA04-FE0F-4E88-0933C17E8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8A951254-895C-1B55-CC38-E204F0973D6A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8745484-BDBB-3FBD-603D-C305CB3F938E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4C12182-8D6E-6B72-0768-3D05D0F13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38430" y="1651255"/>
            <a:ext cx="7639478" cy="50909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B60322-7FE2-3BF4-0211-569D40AAE6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9001" y="3604482"/>
            <a:ext cx="7710435" cy="27995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3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610BAA2E-8704-15E2-B099-BDA390F9C51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810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01 Introduction – </a:t>
            </a:r>
            <a:r>
              <a:rPr lang="en-US" altLang="zh-CN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Preface &amp; Background</a:t>
            </a:r>
            <a:endParaRPr lang="en-US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C1B66B-5892-AA3F-4100-25D3EB6E10B9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4D4B83D-9388-C1DB-DA52-2815D5CCA5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783" y="1389359"/>
            <a:ext cx="5237791" cy="5162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70B752-7DE3-FDDD-1640-5CD3773B4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041" y="1493460"/>
            <a:ext cx="5762232" cy="434591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E5BA8B8-7255-05FF-7527-E0D8619D9512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11" name="Picture 10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8602D482-8C8E-9AB6-DD5B-F45BCEAFB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Picture 11" descr="A logo of a company&#10;&#10;AI-generated content may be incorrect.">
              <a:extLst>
                <a:ext uri="{FF2B5EF4-FFF2-40B4-BE49-F238E27FC236}">
                  <a16:creationId xmlns:a16="http://schemas.microsoft.com/office/drawing/2014/main" id="{F0EEC12D-6262-31C1-7A96-E4EC161A7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4" name="Arrow: Left-Right 13">
              <a:extLst>
                <a:ext uri="{FF2B5EF4-FFF2-40B4-BE49-F238E27FC236}">
                  <a16:creationId xmlns:a16="http://schemas.microsoft.com/office/drawing/2014/main" id="{EC842601-7747-D939-D404-79973FB1F714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3F16470-538F-3627-E500-ACC448BF0C55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</p:spTree>
    <p:extLst>
      <p:ext uri="{BB962C8B-B14F-4D97-AF65-F5344CB8AC3E}">
        <p14:creationId xmlns:p14="http://schemas.microsoft.com/office/powerpoint/2010/main" val="311046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13864-DB98-7254-D06E-0580FF868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4CBCA5F-81AF-BD01-8F91-205B719FE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5.3.2 </a:t>
            </a:r>
            <a:r>
              <a:rPr lang="en-US" altLang="zh-CN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Traceability</a:t>
            </a: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 of </a:t>
            </a:r>
            <a:r>
              <a:rPr lang="en-US" altLang="zh-CN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Business Attributes – Figure 20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06A7B8-A849-CBE8-F6A4-6A71424F6732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3002969-031C-1130-6E75-1A1A96F142CD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E044458F-D5F3-BBA5-E373-69861EAB5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C4E8C8EC-56AE-0DC0-9CAC-05B9CDB14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483D1230-CFEB-4180-B507-B6141F2942D1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38362B4-154F-B6DB-5DFF-D5722D3F6FFB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A80353C-73BA-E309-B636-E033FACD1B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96204" y="1704181"/>
            <a:ext cx="8075597" cy="4952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BD1D30-F5C6-B49C-8ECC-5689EBAED0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4284" y="2103978"/>
            <a:ext cx="3461512" cy="38937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3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BCE6F3E6-453E-CAFA-EE2F-01367AB385C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843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E65DA-D3BF-0C97-C98B-D964C468D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10E688E-D735-9C58-62D1-55D7AF4A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5.4 Meaning – </a:t>
            </a:r>
            <a:r>
              <a:rPr lang="en-US" altLang="zh-CN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Figure 21: Apply Attribute </a:t>
            </a:r>
            <a:r>
              <a:rPr lang="en-US" altLang="zh-CN" sz="2400" b="1" dirty="0" err="1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Matrics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085B3-3271-00F7-4214-DDBE99049BDA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5B8B1BD-FFD9-5B56-5D1E-6760A445E8B5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FCD2D074-5D15-D28B-8CD5-E5C805450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26FC47F9-B398-F849-F3A0-93A3F606F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BFD5BC1E-8651-B061-51E0-A2A4B3EA44F4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0068779-04D0-ED15-798D-08FC02191386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6D10876-6F57-AE12-D010-75AB9A00D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73943" y="1704181"/>
            <a:ext cx="7471703" cy="4973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40E547-EB3F-176F-F113-BCA7284623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8449" y="3837271"/>
            <a:ext cx="6392167" cy="23339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7" name="Picture 16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7BEC52C0-BDD6-3AA3-675E-CBE142F16DB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076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69B9F-1294-B128-0AFE-36E988306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801FE6B-78AB-07D3-DC6D-E8CD76E61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5.4 Meaning – </a:t>
            </a:r>
            <a:r>
              <a:rPr lang="en-US" altLang="zh-CN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Figure 22: Externalize Metrics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5FCA72-8D68-6029-B975-6DB65FB3F91F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12B7B69-630A-7761-2EF7-308EA90C49E5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867C6EA9-CAF6-67EB-19F8-637CB1C56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69A7A4CF-0B54-D1E3-3F4B-03A16D23D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ECB58CB9-425D-D526-C635-76E820B9EFB7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77868AB-CA06-8A30-3B2B-225A257B7A5A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0F63524-AF83-BBD2-05BE-8A9726286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79801" y="1704181"/>
            <a:ext cx="6934366" cy="4999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F8C569-986A-41DA-F265-2E781E8D1D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2921" y="3411669"/>
            <a:ext cx="5944078" cy="26418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E6A2FD64-1211-F697-B092-F30714B505F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712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BCE17-3749-8CFC-3CB1-9331448D5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28728D-C572-20EF-DC0B-A8C62349E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5.5 Impact, Threat, Vulnerability, and Risk – Table 13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CE1A63-712C-691D-DEB0-7D481579A20E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2C54460-0A4B-A604-D848-4CB7AE3CCB87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F0ED1C32-2F57-D5B4-1371-448CC56E9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B5FD35A1-2DE1-88B7-44D1-66C81FB8C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6C80E2ED-A14B-B4D1-7FA1-C0A2FC07B0E0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386148D-9035-B8E3-E996-63A1F1A324CC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057FD33-62E4-7336-82EB-FBDA275BAF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28218" y="1651255"/>
            <a:ext cx="7482442" cy="5020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8D8265-12C2-8FF8-11DF-FFF09F0CBD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1720" y="2020865"/>
            <a:ext cx="4129908" cy="3222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7A84A91-7AEC-6674-0075-6C06FB8759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9926" y="5206156"/>
            <a:ext cx="4120202" cy="960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2" descr="Json Icon Png #2421 - Free Icons Library">
            <a:extLst>
              <a:ext uri="{FF2B5EF4-FFF2-40B4-BE49-F238E27FC236}">
                <a16:creationId xmlns:a16="http://schemas.microsoft.com/office/drawing/2014/main" id="{426E68DD-2140-34AA-8DEC-02EBAFD5F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8" y="5630334"/>
            <a:ext cx="432858" cy="432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42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049A1-4A1A-5A06-A0A2-74EA26BEA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36C532C-5465-A468-BBCF-717978DD8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5.6 Controls: Objectives, Requirements, &amp; Measures: Fig23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53A0AA-1A12-1A3E-81F1-AB7F0F4A7103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D5CD8BA-F56B-0CAA-D9E0-30EC793AF26B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F01564D6-FE74-6E75-2951-BDB6DEF68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40A03D03-3FEC-3D9E-8588-74E745756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B8A0ACEF-BA0A-5DC6-988C-3D568D8A4CB5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3436D90-CE16-FEA2-5776-8A4851D38A02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02B85E2-D4EA-F561-3F79-CE2E39002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89061" y="1651256"/>
            <a:ext cx="8074971" cy="5049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D39359-AC0E-8F89-FB11-2AE08DB80E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0177" y="3839633"/>
            <a:ext cx="5734299" cy="20997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7" name="Picture 16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3CAD5091-38AE-DD52-E992-499492E45CF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154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CB8F9-91FD-543C-175A-C46D46EFD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3095CB0-99AB-7A48-5494-5CB27243A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5.6 Controls: Objectives, Requirements, &amp; Measures: Fig24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36DA7C-6E4D-F617-5C3C-DA95B7D4F084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2CB3F8-3EB9-CB2F-E26D-9E4B67801576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D427A684-99EA-F455-1AE3-44C3CE8E2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2E260D3B-3407-5F6F-2DD2-0BA0E94F1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9038641E-A83F-0592-3792-FA18F1D9CD79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224E66C-94F4-89AF-8B43-A9D343B7F007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27C2F48-6E2A-2E79-4D96-7D6E4FD94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89529" y="1704181"/>
            <a:ext cx="7850138" cy="49169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39A292-368B-74F6-0F72-EE44A5D639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3962" y="4611604"/>
            <a:ext cx="6575120" cy="13108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7" name="Picture 16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79AE569B-874D-8E41-B29A-C15680B5E4A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149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47EB8-DDDB-E3F1-941D-65DB4EB1A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3411A09-3295-C07A-09D5-E5A0C39F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5.7 Multi-Tiered Security – Table 14: Control Elem. Prop.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E2C475-CA40-0540-D05A-A48907496DB4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8F1A296-BCC8-80D4-C9D7-DC9F40646DF7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D207ED86-CDD3-5620-9F59-57233B3EF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AF6D3FD0-1E4C-9D35-A60A-FB2A10C3D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D895564D-8045-98F1-8640-70A9D45284BE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F21F725-890B-3BD0-CC4A-6E13D0CF4526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222A1B66-A1C0-7234-5303-BFE8BDFD1A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61457" y="1741709"/>
            <a:ext cx="6957509" cy="4824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F5A2D85-7503-FFE0-602C-0D99B01F1F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0391" y="3970867"/>
            <a:ext cx="4623200" cy="2761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" descr="Json Icon Png #2421 - Free Icons Library">
            <a:extLst>
              <a:ext uri="{FF2B5EF4-FFF2-40B4-BE49-F238E27FC236}">
                <a16:creationId xmlns:a16="http://schemas.microsoft.com/office/drawing/2014/main" id="{39B80165-EF7D-0A8A-885C-234BE114D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8" y="5630334"/>
            <a:ext cx="432858" cy="432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76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A1E9C-BF0F-C6F8-FEC3-27C7B3F68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8D7EC91-2459-4F7F-D50D-073C4AF0E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5.7 Multi-Tiered Security – Figure 25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DEB279-0FE6-CE4D-793D-01020AA77748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990451-D786-121B-D511-56C9F85DEBDE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9DDC7C56-C12C-6FAB-7315-A96E64321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0AFA03C6-95C5-0B09-0210-8F186CF52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851FF7BC-7613-8C8E-64B3-2CFD0D4EB005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F334DE8-A697-AA40-98D4-7E0F75580BEE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E845B6E-AB65-94E4-EBD8-6BCBB914AE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82731" y="1704180"/>
            <a:ext cx="7221936" cy="5081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AF2ED2-D235-D199-8B98-DF3C3A309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8067" y="4210628"/>
            <a:ext cx="6239416" cy="24451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6" name="Picture 15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976ED706-6C68-DB04-D365-D890687F986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053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55B43-51A4-509E-89D0-5F0E51666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ECDD814-7136-59F6-A780-507EA96F3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5.8 Regulations and Standards – Figure 26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BDFB4D-0924-6236-35D2-688BD060511A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A8B6131-5959-A4F1-E6A9-F8F1D7EC6D11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DE5A563F-040A-E0C1-7DCA-463D22946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9F497B4B-B97E-4619-9229-2A12C77F8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39E97A38-F7ED-59DC-079D-FA55645107AE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6BDE314-A1D3-59FB-2A57-8AC739E32310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CE96295-2501-729B-5F1B-FCB811D3AD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42203" y="1651256"/>
            <a:ext cx="7359830" cy="4979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6155566-4DF0-6E26-4A10-D80E9CFB8C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3872" y="4250265"/>
            <a:ext cx="6529896" cy="21024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9" name="Picture 18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A33F3397-A2B0-DFA0-3055-2AD48690C6B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530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B76E8-480F-9A69-16C0-08DE808A2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1BD2660-0C60-26DD-33BF-C139D8096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5.8 Regulations and Standards – Table 15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C5C18-D39B-AEA4-FFD5-9743097D2733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81EE00F-F895-CD4B-CAAD-E3A8421C5732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6F644AE6-1F97-E6EB-1EE4-851B5DE79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0D025298-72AF-D79A-01EE-70DD4B4C4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B8664B9B-D73A-1787-FD1A-DF5296B9363A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C635B61-94B7-0E00-2BEE-29CB5EB5D1D0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B0F34B3-4BE5-BC3F-3DBC-B2D15E72E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65135" y="1704181"/>
            <a:ext cx="7487698" cy="49778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9F7C25-23EE-53FF-A927-58B0FA7FB0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7112" y="4057795"/>
            <a:ext cx="5699753" cy="26242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2" descr="Json Icon Png #2421 - Free Icons Library">
            <a:extLst>
              <a:ext uri="{FF2B5EF4-FFF2-40B4-BE49-F238E27FC236}">
                <a16:creationId xmlns:a16="http://schemas.microsoft.com/office/drawing/2014/main" id="{8F1F9EE0-CE4D-408B-0F98-D5B5D4CFD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8" y="5630334"/>
            <a:ext cx="432858" cy="432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67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D234D-6C4E-D1CC-7A56-0B640F6BB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828B1C8-E98B-C97B-FF9F-56EA8CE76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662" y="1704180"/>
            <a:ext cx="6858244" cy="4952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54A03C36-0D37-BF02-FD43-45C41BF6E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01 Introduction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Figure 1: A Simple ArchiMate Diagram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35F130-20F5-E5B4-E60C-03CC185427E4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F51C10-17AE-96AA-F93E-71169C90F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07890"/>
            <a:ext cx="5432123" cy="37455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55E8065-522C-8E8B-5E55-AA010986A813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10" name="Picture 9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093D13D2-32D2-E950-1815-0E1BBD850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Picture 10" descr="A logo of a company&#10;&#10;AI-generated content may be incorrect.">
              <a:extLst>
                <a:ext uri="{FF2B5EF4-FFF2-40B4-BE49-F238E27FC236}">
                  <a16:creationId xmlns:a16="http://schemas.microsoft.com/office/drawing/2014/main" id="{D8B861DC-7CD4-B0A5-FF3C-E8C597FDA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Arrow: Left-Right 11">
              <a:extLst>
                <a:ext uri="{FF2B5EF4-FFF2-40B4-BE49-F238E27FC236}">
                  <a16:creationId xmlns:a16="http://schemas.microsoft.com/office/drawing/2014/main" id="{DA3FD492-D73D-6088-A8DD-290ACA337A91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37E26DF-D6C6-B665-9F3F-C467F4C478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4325" y="29517"/>
            <a:ext cx="4057692" cy="10816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033600C-A1CC-EB92-1D52-FDC8F474C7FB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3" name="Picture 2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82B0D149-648D-004A-9539-12745F16406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807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1E80F-7C8C-8EE5-0313-56D8DB5AC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5CDA998-E582-CAD0-410E-736B37F1E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5.9 Articles, Mandates, and Compliance Objects – Fig 27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7FD16F-C326-6D65-B6A8-DB88A3C67059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DF11B9B-FACC-14ED-C754-14287776BA3E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597B6D2B-F06D-50E8-4231-097D1996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D48F5CE9-2735-D2C5-C55A-9580E761D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034F2AEB-3162-E616-4029-FFABFE58AE45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BD7A389-E4DC-BA9D-013F-04FD022596AF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6E4D463-9C7C-FF3A-78D5-D69DBF334A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25133" y="1704181"/>
            <a:ext cx="7876434" cy="4924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B8ED0A-79AD-8FEF-0B6E-3BAD8F5C5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3133" y="4682593"/>
            <a:ext cx="6758065" cy="18875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7" name="Picture 16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C0A4AD50-E737-2091-E6AC-555870367C1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73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6BFEE-2A51-9BED-0A55-AF47D837A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B41AA9E-3547-66B8-3E74-88E4415EE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5.9 Articles, Mandates, and Compliance Objects – Tab 16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839D02-6420-4E80-C055-F65392DC3FC2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343CB42-9676-32D7-FCF1-507AD810A5BF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C7FB0AFC-A0CA-4D0D-A150-D67513620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43382A16-EB03-2AF5-0D14-77BAEF2D3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1477794C-8C59-0BD9-9263-012E010B4F1A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C5BB9A9-E90A-7ACB-4885-A154EE921DC9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D305897-ED86-DCC9-889C-77EFEA427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36473" y="1704181"/>
            <a:ext cx="8058227" cy="5019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C016D4-BF6D-C940-269A-FF6F38E375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8747" y="2325849"/>
            <a:ext cx="3966530" cy="40114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9" name="Picture 2" descr="Json Icon Png #2421 - Free Icons Library">
            <a:extLst>
              <a:ext uri="{FF2B5EF4-FFF2-40B4-BE49-F238E27FC236}">
                <a16:creationId xmlns:a16="http://schemas.microsoft.com/office/drawing/2014/main" id="{4BD34D67-006D-C0A3-0F62-C7D17042A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8" y="5630334"/>
            <a:ext cx="432858" cy="432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CA774-C679-0596-1DE9-51499AB0C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FB0DBC4-474A-7D70-77E9-53435376D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5.10 Control Mechanisms – Figure 28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02BF3D-5191-3661-603E-A883106E1437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7012AA-8D8E-9266-CC5A-FFD95332F98A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2788A73A-7B72-D561-F4DA-84E8DF00F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58130381-8EED-93F2-F2D4-B6A92D438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5683EF79-BE79-6111-FF0C-AE8CE3D7D36B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FF6C687-5B42-B762-8832-7829C72C0753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0452331-C2FA-4EE8-26BE-4CDEE90A1A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57200" y="1741709"/>
            <a:ext cx="7138999" cy="4909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31F844-AE0A-28CF-8E2D-DF793419E8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8966" y="4803450"/>
            <a:ext cx="6708353" cy="13433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7" name="Picture 16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CECDC8B2-2CAF-B784-F561-D5ECF7BF2D9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503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C6CAE-B97E-AC21-8F58-B8341DF97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77ED749-66AB-0B42-5465-1783C016D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5.10 Control Mechanisms – Table 17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A454B5-C6D3-29F0-AEE9-FD44E6C111B7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027C05-3A61-3C2F-E128-3F178C703C58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513D85AC-CB5D-C621-A2DF-F0766C41F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E865BF9B-E7F8-D1D3-200A-09C319687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13EF971C-C1E8-E688-FE2F-EA07FD891837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9B9370C-AE86-1441-B4AB-89F6F40C9D99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56BCB2E-5B34-62A5-22B2-410651B9D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86246" y="1704180"/>
            <a:ext cx="7214187" cy="4966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401EBF-608B-35A8-5731-A271A9A84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3733" y="2165884"/>
            <a:ext cx="5842494" cy="20124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026" name="Picture 2" descr="Json Icon Png #2421 - Free Icons Library">
            <a:extLst>
              <a:ext uri="{FF2B5EF4-FFF2-40B4-BE49-F238E27FC236}">
                <a16:creationId xmlns:a16="http://schemas.microsoft.com/office/drawing/2014/main" id="{96662A7F-1722-93A1-CA01-5BA377E3D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7" y="5630333"/>
            <a:ext cx="525767" cy="5257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17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58081-B467-6688-0D7C-BF510698A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E1877D0-4CFC-90BB-8DE5-6C08D19EC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5.11 Trust – Table 18: Trust Profile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0C633-159F-B9E1-F0A2-47C02EDF256E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760F942-1CBA-6B16-BDA4-540BB8888CA6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3944B486-D157-1FD2-D332-5BF424AF9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ECC22379-D39D-32E2-13DA-BDFE33941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C9AA96B2-862D-EED9-B5B3-7E0B79BD2C9F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296ADB7-7A3D-AC9F-72BE-3E454203D747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641355F-7CC0-6C8B-B5DC-38485ABB9F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35639" y="1704180"/>
            <a:ext cx="6709194" cy="4912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A9695B-4519-6E74-3D36-5D1FDF9A84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588933"/>
            <a:ext cx="5740400" cy="1981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5729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C0D74-191A-5296-B7D9-209156248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7FA2B66-9BD8-E831-555F-2BED4BDB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06 Modeling Contextual Security Archi.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Table 19: SASBA Contextual Architecture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F7D1F0-CA2A-4480-8CE0-76F446584B44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CF21F3-F031-7057-825F-0CFB7F70F873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2FFE1A4C-74DB-E72F-83AB-71629F6CC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367D0735-EE79-C080-8EED-CE5212060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DC456A94-F1B1-327E-B662-03B3889D1E89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F2353A0-8F70-F1DB-9290-AB6517395248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DFF21C2-D844-22AB-2819-FF2AB2320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53996" y="1741709"/>
            <a:ext cx="9615997" cy="4790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EC6AE5-5284-D6AE-23AB-CC79CC48BF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8299" y="4619820"/>
            <a:ext cx="3669247" cy="2115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83BA347-221C-1C9F-573D-481449886A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42" y="5626099"/>
            <a:ext cx="454025" cy="454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09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DB8B8-3CD6-361B-582A-25FB655D4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7368CFA-92D6-D63F-8665-0933FFCB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06 Modeling Contextual Security Archi.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Figure 29: Dev. And Maintain Contextual Sec. Archi.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EEDE58-5969-6278-09B3-85F4FEF4BA99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7FBF0BF-1CB2-0666-F786-82DBE14A5677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584A6022-B50C-BD75-4CC6-CF674B563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6D76BF39-0ED1-91B1-A185-576A97E15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0B9A6BB3-844E-2FCF-DB0C-2D0EDF9DF729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C351AFC-CA46-C6F7-E687-23A8579E3456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326EF70-12AD-7167-A73F-A628E0868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36499" y="1704181"/>
            <a:ext cx="9744780" cy="4952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AEB5E7-3BBF-BD99-A6C9-F80ECFF2FF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2797" y="3344333"/>
            <a:ext cx="4481126" cy="32177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4" name="Picture 13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8CB2E1ED-7CDC-5582-5D4C-B004EC1C05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308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B3FBF-0ED2-95E8-9DB7-8CB7C38C0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E06C05F-9319-5256-477C-0198A8196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06 Modeling Contextual Security Archi.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Table 20: Contextual Elements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1F5304-76B3-22AA-866D-F3F956BFD28E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7BE9293-164B-18EB-23AD-3997003F2862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D926DAF9-FB10-022A-9EEF-1B58F261F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F26E7BC7-2B57-1861-8139-61DCCC8B1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8335B581-D785-37F0-0D49-7E5D4955DEBD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E4F0463-4762-A865-9A31-C48E91142135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C1A9080-D694-BBF8-1BDD-136237E17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92811" y="1709593"/>
            <a:ext cx="9239700" cy="4947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DB6B3B-067A-008B-933D-C115707586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2718" y="4150157"/>
            <a:ext cx="3201929" cy="25068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D408B9-3323-FD0F-1C16-73C7AFCBED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42" y="5626099"/>
            <a:ext cx="454025" cy="454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681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5612D-0414-B647-0B10-4D682BA80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EB65880-88FD-CB4C-7DE3-83D7C00FA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06 Modeling Contextual Security Archi.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6.1 </a:t>
            </a:r>
            <a:r>
              <a:rPr lang="en-US" altLang="zh-CN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Business Assets – 6.1.1 Cap &amp; VS - Table 21, Figure 30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41CDA7-6E4C-6B0E-599D-93FA2F617902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E751CA1-22DE-9F95-DAF5-C9F01C0ABF2E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1E9B5E09-BCC9-83DB-CCAE-F477EF0F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E4E7A001-23BD-40CE-1447-2CC938BA9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9C5F34BB-195B-D972-CBFF-7D8ED456A268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A224B91-3FA2-E08E-0CAC-95128896F0F4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F343172-5468-D9D1-7A1D-BD17DEF4B1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91066" y="1741709"/>
            <a:ext cx="10829111" cy="4671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85095C2C-D997-25C7-4073-DED059B66E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3FD33B-DE51-886E-40A6-884B2CFD25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6665" y="4662545"/>
            <a:ext cx="5308080" cy="18159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5414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5AB83-4FF7-E886-7E91-B067FDA64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92A5ED6-2E32-4171-7F5D-F87CFB84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06 Modeling Contextual Security Archi.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6.1 </a:t>
            </a:r>
            <a:r>
              <a:rPr lang="en-US" altLang="zh-CN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Business Assets – 6.1.2 Biz Objects - Table 22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B2F8D8-FF1D-A4E4-6912-2A54D5D963E2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A8F58A-1FF5-E614-6DE1-BFDA922B0130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087ED708-605A-63A0-B0E4-C43338ADE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AE9FB951-C381-BB76-80E4-1DB339FDB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B19A4782-A965-924F-68C5-E39811D7CB28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5ED7DB8-F973-EEED-AD82-2FB3010A6728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41939F0-E165-D7A4-17C7-01756F0AF9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72557" y="1683846"/>
            <a:ext cx="11246885" cy="4830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2" descr="Json Icon Png #2421 - Free Icons Library">
            <a:extLst>
              <a:ext uri="{FF2B5EF4-FFF2-40B4-BE49-F238E27FC236}">
                <a16:creationId xmlns:a16="http://schemas.microsoft.com/office/drawing/2014/main" id="{682E0826-08FD-9A42-55B3-EA43B3B26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7" y="5630333"/>
            <a:ext cx="525767" cy="5257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B284CCE-B382-98FC-28B4-71E73B48D5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1411" y="3186056"/>
            <a:ext cx="3187304" cy="34510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2799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0B3C1-B0D1-1CA9-C1F0-B2D721504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C4FA3A9-7DE8-42EE-2DB3-D4B348305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02 Rationale for the Alignment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2.1 </a:t>
            </a:r>
            <a:r>
              <a:rPr lang="en-US" altLang="zh-CN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Benefits of Modeling</a:t>
            </a:r>
            <a:endParaRPr lang="en-US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84F71-EA42-1B40-40A9-346175B851FD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C676387-CCA4-A2FB-9792-307716EEC2EF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0EA32281-D961-C977-6232-EC0400F06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7BA20AED-D1EA-A526-F74F-DA61A7DF8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B44F0D2E-9894-DA67-7AFC-8385D0897281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F457064-34DF-D238-8D96-4450632FF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35" y="1747762"/>
            <a:ext cx="6188473" cy="4562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D34439-7A7C-2695-8DEF-E9811505A39E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0B1DAB65-87BE-5EEC-331E-852B3971B6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0944016"/>
              </p:ext>
            </p:extLst>
          </p:nvPr>
        </p:nvGraphicFramePr>
        <p:xfrm>
          <a:off x="5535130" y="2099419"/>
          <a:ext cx="6159640" cy="3832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81984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761B8331-F53D-86B8-16A1-5735DE182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662" y="752382"/>
            <a:ext cx="2438400" cy="243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3120F826-02BB-1EEA-3582-2093CED6C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142" y="1042765"/>
            <a:ext cx="1857634" cy="1857634"/>
          </a:xfrm>
          <a:prstGeom prst="rect">
            <a:avLst/>
          </a:prstGeom>
        </p:spPr>
      </p:pic>
      <p:pic>
        <p:nvPicPr>
          <p:cNvPr id="14" name="Picture 13" descr="A logo of a company&#10;&#10;AI-generated content may be incorrect.">
            <a:extLst>
              <a:ext uri="{FF2B5EF4-FFF2-40B4-BE49-F238E27FC236}">
                <a16:creationId xmlns:a16="http://schemas.microsoft.com/office/drawing/2014/main" id="{1F5DC89E-1D1C-73C9-3CCF-6A028AA16F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951" y="1042765"/>
            <a:ext cx="1857633" cy="1857634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6E7DCD06-73E0-2786-1417-FBE8320B6F60}"/>
              </a:ext>
            </a:extLst>
          </p:cNvPr>
          <p:cNvSpPr/>
          <p:nvPr/>
        </p:nvSpPr>
        <p:spPr>
          <a:xfrm>
            <a:off x="3583799" y="1561305"/>
            <a:ext cx="856648" cy="82055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832D5FD-643F-ED8E-EA4A-02676B93ECD6}"/>
              </a:ext>
            </a:extLst>
          </p:cNvPr>
          <p:cNvSpPr/>
          <p:nvPr/>
        </p:nvSpPr>
        <p:spPr>
          <a:xfrm flipH="1">
            <a:off x="7339278" y="1561305"/>
            <a:ext cx="856648" cy="82055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B6F681-1C4B-A9EC-F121-5EA7C0145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4500" y="3647975"/>
            <a:ext cx="2288359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E3477FE-B5F7-7BC6-BC58-9C26A3B59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9883" y="3647975"/>
            <a:ext cx="1182683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8FE1219-7330-4998-8682-976DF18F1B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9590" y="3647975"/>
            <a:ext cx="1839186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A06E3AA-6559-3343-C714-C5DE44314E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5799" y="3647976"/>
            <a:ext cx="1940649" cy="13373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Picture 24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9A32F7C4-1535-0270-AAEA-4CBF5EE6D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8" y="1042765"/>
            <a:ext cx="1857634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 descr="A logo of a company&#10;&#10;AI-generated content may be incorrect.">
            <a:extLst>
              <a:ext uri="{FF2B5EF4-FFF2-40B4-BE49-F238E27FC236}">
                <a16:creationId xmlns:a16="http://schemas.microsoft.com/office/drawing/2014/main" id="{D6A542AE-1AC4-8252-74C9-C7F1EFBD6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827" y="1042765"/>
            <a:ext cx="1857633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1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89A9C2D-ED0B-1CCE-BE06-AE36A7670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30436151-FA91-4774-2D1C-E9C550948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662" y="334108"/>
            <a:ext cx="2438400" cy="243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32D38CD-C4E8-A2E8-5917-C5B76B08F703}"/>
              </a:ext>
            </a:extLst>
          </p:cNvPr>
          <p:cNvSpPr/>
          <p:nvPr/>
        </p:nvSpPr>
        <p:spPr>
          <a:xfrm rot="19296616">
            <a:off x="4563027" y="2686720"/>
            <a:ext cx="856648" cy="82055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F85E7ED-2585-B108-15C3-DEB023E24870}"/>
              </a:ext>
            </a:extLst>
          </p:cNvPr>
          <p:cNvSpPr/>
          <p:nvPr/>
        </p:nvSpPr>
        <p:spPr>
          <a:xfrm rot="2530889" flipH="1">
            <a:off x="6344003" y="2686720"/>
            <a:ext cx="856648" cy="82055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5CA429-7A35-5DB1-6D4E-49CF56819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377" y="4476141"/>
            <a:ext cx="1470609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570D4E-0A87-4E59-3529-85E8ACBF1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389" y="4476141"/>
            <a:ext cx="760049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B0DBB1F-69FC-31E2-B1D5-5C42E39CB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841" y="4476141"/>
            <a:ext cx="1181949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CC50365-A483-108B-0207-69D8D3B48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0194" y="4476141"/>
            <a:ext cx="1247154" cy="13373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Picture 24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28BE5103-007C-0D2F-D3D0-DB16E6E783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714" y="2381858"/>
            <a:ext cx="1857634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 descr="A logo of a company&#10;&#10;AI-generated content may be incorrect.">
            <a:extLst>
              <a:ext uri="{FF2B5EF4-FFF2-40B4-BE49-F238E27FC236}">
                <a16:creationId xmlns:a16="http://schemas.microsoft.com/office/drawing/2014/main" id="{65DE66A8-D26F-D80F-6054-E2B20AD233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377" y="2381859"/>
            <a:ext cx="1857633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823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lurred sun at dusk">
            <a:extLst>
              <a:ext uri="{FF2B5EF4-FFF2-40B4-BE49-F238E27FC236}">
                <a16:creationId xmlns:a16="http://schemas.microsoft.com/office/drawing/2014/main" id="{BD4ED28B-15F3-858F-C020-6A102CEB10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83" y="0"/>
            <a:ext cx="11498233" cy="6858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9938891-7A3D-3B4F-C85B-CC4DE67F7C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562254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B4E4FB6-51D8-A5AC-968C-0C4FB3A7FF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2419" y="1088123"/>
            <a:ext cx="1867161" cy="11336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BD6C47-28E3-E839-C5A6-036C5CB8BA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2528" y="5196936"/>
            <a:ext cx="2162477" cy="10669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5C2E72-AF53-4C7B-C95D-1B41A2A8F6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0018" y="5158830"/>
            <a:ext cx="1457528" cy="1143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3334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CD35974C-8441-FE21-77BD-7901A53B9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236" y="1042765"/>
            <a:ext cx="1857634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A logo of a company&#10;&#10;AI-generated content may be incorrect.">
            <a:extLst>
              <a:ext uri="{FF2B5EF4-FFF2-40B4-BE49-F238E27FC236}">
                <a16:creationId xmlns:a16="http://schemas.microsoft.com/office/drawing/2014/main" id="{01CB463F-5008-3D59-FC38-BAB9B912D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316" y="1076474"/>
            <a:ext cx="1857633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16CA87E6-865D-093B-07E3-5B7E15CBBA01}"/>
              </a:ext>
            </a:extLst>
          </p:cNvPr>
          <p:cNvSpPr/>
          <p:nvPr/>
        </p:nvSpPr>
        <p:spPr>
          <a:xfrm>
            <a:off x="4620939" y="1490319"/>
            <a:ext cx="2021306" cy="962526"/>
          </a:xfrm>
          <a:prstGeom prst="left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1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E608E-5A1F-89C8-972B-89D4A65F8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B7F156C-77A9-646D-949F-94B1165EE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02 Rationale for the Alignment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2.2~2.5 Benefits to Variable Parties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15B239-A08B-0B6B-B914-C4544398C33B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89AAD9-9BE4-8122-A32F-244BE314DE14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26643552-8AAA-44ED-70D2-7287AB6F7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5EA38B4A-3053-C2DD-F966-D433F1BFE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49ADE1BD-8DDB-3EBB-7208-ED0224BD435A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821E95F1-8A62-23D5-84DE-0A1C69D62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97382" y="1935392"/>
            <a:ext cx="9419531" cy="4465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4B2F3D5-1C04-85AB-6155-14A7D719D0DC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EAF7D6-B959-DCFA-8FE6-989CCABC6FC0}"/>
              </a:ext>
            </a:extLst>
          </p:cNvPr>
          <p:cNvSpPr/>
          <p:nvPr/>
        </p:nvSpPr>
        <p:spPr>
          <a:xfrm rot="20006388">
            <a:off x="6554666" y="4279639"/>
            <a:ext cx="55756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Security Overlay</a:t>
            </a:r>
          </a:p>
        </p:txBody>
      </p:sp>
    </p:spTree>
    <p:extLst>
      <p:ext uri="{BB962C8B-B14F-4D97-AF65-F5344CB8AC3E}">
        <p14:creationId xmlns:p14="http://schemas.microsoft.com/office/powerpoint/2010/main" val="4969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17F0B-80D8-6502-FD3C-D37CD73AE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D6FAFDE-D6F0-9E9F-7F81-01BD689E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03 An Introduction to ArchiMate Language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3.1 Core Elements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9FDF6-7563-E3E7-23F1-3ADD2572505D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BBF6DDC-78E8-7876-668F-76268FA7F9E2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675C45D4-92F5-F123-7505-A2C2AC27B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19BB282B-D3EA-CF1B-6DFD-B1EFF2C02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0571057A-F7C8-8C3C-D414-2BBACF1E9529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ADD8533-0EB1-3ADA-2E20-B2BDDBA83C19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B4F4D92-235D-44E5-4DFE-44A28C7A44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32079" y="1741709"/>
            <a:ext cx="5054321" cy="4961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8FCF9E-D4CF-C25E-E01E-BC789F207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2697" y="1987550"/>
            <a:ext cx="6777224" cy="44698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883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D4D85-C5C7-0654-95E8-600019170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88186CF-7A83-22A9-F0EE-201FC4661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03 An Introduction to ArchiMate Language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3.2 Core Relationships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C5C6AA-8595-0F80-282E-494387DB2549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35F98E-7176-5D36-BD43-E7C8BBF4A381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1DE22239-5859-D070-551E-0B6980855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9F729BDB-6A72-394E-FED7-B0C63FC68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49D30C0D-A054-069C-EE50-2E29C3352749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228CA8B-C7B3-3704-814E-239EA4CF0079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A859BA1-32C1-CD2C-6E19-63D7F9C6BB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69745" y="1704180"/>
            <a:ext cx="5009023" cy="4910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5A7AE1-B7E7-6977-3EF0-5B7CFDB38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1309" y="2165885"/>
            <a:ext cx="6392167" cy="43535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8321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C143B-076E-F80B-6081-4CBBE904B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E82A80D-123B-A70D-8AF5-5A15DA3E7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03 An Introduction to ArchiMate Language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3.3 Extension Layers and Elements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0A73D6-B213-50A5-33D9-76CF90FD11D0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26799E-6706-4EE8-15A6-D41DCD1C9C0A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B1E42038-F668-3601-AA44-317DEE074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D16DA01F-E351-542D-FBF9-33E7DDA62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CFFFF070-ED61-29D6-AF9D-B3DAD6625F4B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6505F27-2933-B31E-4905-527DDB0EA7A5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D0EB648-68AB-FE81-689E-84EF353AF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71095" y="1726640"/>
            <a:ext cx="5929099" cy="4930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88AA94-E8B7-51B2-B8BE-907B0705B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5538" y="2775875"/>
            <a:ext cx="6123973" cy="38739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6307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3Reflec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40000"/>
                <a:lumMod val="105000"/>
              </a:schemeClr>
            </a:gs>
            <a:gs pos="41000">
              <a:schemeClr val="phClr">
                <a:tint val="57000"/>
                <a:satMod val="160000"/>
                <a:lumMod val="99000"/>
              </a:schemeClr>
            </a:gs>
            <a:gs pos="100000">
              <a:schemeClr val="phClr">
                <a:tint val="80000"/>
                <a:satMod val="18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15000"/>
                <a:lumMod val="114000"/>
              </a:schemeClr>
            </a:gs>
            <a:gs pos="60000">
              <a:schemeClr val="phClr">
                <a:tint val="100000"/>
                <a:shade val="96000"/>
                <a:satMod val="100000"/>
                <a:lumMod val="108000"/>
              </a:schemeClr>
            </a:gs>
            <a:gs pos="100000">
              <a:schemeClr val="phClr">
                <a:shade val="91000"/>
                <a:sat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50800" dist="31750" dir="5400000" sy="98000" rotWithShape="0">
              <a:srgbClr val="000000">
                <a:alpha val="4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4800000"/>
            </a:lightRig>
          </a:scene3d>
          <a:sp3d prstMaterial="matte">
            <a:bevelT w="25400" h="44450"/>
          </a:sp3d>
        </a:effectStyle>
        <a:effectStyle>
          <a:effectLst>
            <a:reflection blurRad="25400" stA="32000" endPos="28000" dist="8889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3Reflec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40000"/>
                <a:lumMod val="105000"/>
              </a:schemeClr>
            </a:gs>
            <a:gs pos="41000">
              <a:schemeClr val="phClr">
                <a:tint val="57000"/>
                <a:satMod val="160000"/>
                <a:lumMod val="99000"/>
              </a:schemeClr>
            </a:gs>
            <a:gs pos="100000">
              <a:schemeClr val="phClr">
                <a:tint val="80000"/>
                <a:satMod val="18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15000"/>
                <a:lumMod val="114000"/>
              </a:schemeClr>
            </a:gs>
            <a:gs pos="60000">
              <a:schemeClr val="phClr">
                <a:tint val="100000"/>
                <a:shade val="96000"/>
                <a:satMod val="100000"/>
                <a:lumMod val="108000"/>
              </a:schemeClr>
            </a:gs>
            <a:gs pos="100000">
              <a:schemeClr val="phClr">
                <a:shade val="91000"/>
                <a:sat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50800" dist="31750" dir="5400000" sy="98000" rotWithShape="0">
              <a:srgbClr val="000000">
                <a:alpha val="4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4800000"/>
            </a:lightRig>
          </a:scene3d>
          <a:sp3d prstMaterial="matte">
            <a:bevelT w="25400" h="44450"/>
          </a:sp3d>
        </a:effectStyle>
        <a:effectStyle>
          <a:effectLst>
            <a:reflection blurRad="25400" stA="32000" endPos="28000" dist="8889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16603</TotalTime>
  <Words>1233</Words>
  <Application>Microsoft Office PowerPoint</Application>
  <PresentationFormat>Widescreen</PresentationFormat>
  <Paragraphs>224</Paragraphs>
  <Slides>53</Slides>
  <Notes>39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Microsoft GothicNeo</vt:lpstr>
      <vt:lpstr>Amasis MT Pro Black</vt:lpstr>
      <vt:lpstr>Aptos ExtraBold</vt:lpstr>
      <vt:lpstr>Arial</vt:lpstr>
      <vt:lpstr>Gill Sans MT</vt:lpstr>
      <vt:lpstr>Palatino Linotype</vt:lpstr>
      <vt:lpstr>Gallery</vt:lpstr>
      <vt:lpstr>Modeling SABSA® in ArchiMate®</vt:lpstr>
      <vt:lpstr>About Me – An Enterprise Architecture Practitioner</vt:lpstr>
      <vt:lpstr>01 Introduction – Preface &amp; Background</vt:lpstr>
      <vt:lpstr>01 Introduction Figure 1: A Simple ArchiMate Diagram</vt:lpstr>
      <vt:lpstr>02 Rationale for the Alignment 2.1 Benefits of Modeling</vt:lpstr>
      <vt:lpstr>02 Rationale for the Alignment 2.2~2.5 Benefits to Variable Parties</vt:lpstr>
      <vt:lpstr>03 An Introduction to ArchiMate Language 3.1 Core Elements</vt:lpstr>
      <vt:lpstr>03 An Introduction to ArchiMate Language 3.2 Core Relationships</vt:lpstr>
      <vt:lpstr>03 An Introduction to ArchiMate Language 3.3 Extension Layers and Elements</vt:lpstr>
      <vt:lpstr>03 An Introduction to ArchiMate Language 3.4 ArchiMate Language Customization</vt:lpstr>
      <vt:lpstr>03 An Introduction to ArchiMate Language 3.5 The ArchiMate Full Framework</vt:lpstr>
      <vt:lpstr>04 Aligning SABSA and ArchiMate 4.1 Intro to the Security Overlay</vt:lpstr>
      <vt:lpstr>04 Aligning SABSA and ArchiMate 4.2 An Overview of the Task</vt:lpstr>
      <vt:lpstr>04 Aligning SABSA and ArchiMate 4.3 Risk &amp; Security Modeling – Figure 6</vt:lpstr>
      <vt:lpstr>04 Aligning SABSA and ArchiMate 4.3 Risk &amp; Security Modeling – Figure 7</vt:lpstr>
      <vt:lpstr>04 Aligning SABSA and ArchiMate 4.3 Risk &amp; Security Modeling – Figure 8</vt:lpstr>
      <vt:lpstr>04 Aligning SABSA and ArchiMate 4.3 Risk &amp; Security Modeling – Figure 9</vt:lpstr>
      <vt:lpstr>04 Aligning SABSA and ArchiMate 4.4 Basic Element and Relationships</vt:lpstr>
      <vt:lpstr>05 The Motivation Aspect </vt:lpstr>
      <vt:lpstr>05 The Motivation Aspect 5.1 Value &amp; Loss – Figure 11</vt:lpstr>
      <vt:lpstr>05 The Motivation Aspect 5.1 Value &amp; Loss – Table 10: Schema</vt:lpstr>
      <vt:lpstr>05 The Motivation Aspect 5.2 Value Chain – Figure 12</vt:lpstr>
      <vt:lpstr>05 The Motivation Aspect 5.2 Value Chain – Table 11: Properties</vt:lpstr>
      <vt:lpstr>05 The Motivation Aspect 5.3 SABSA Business Attributes – Figure 13</vt:lpstr>
      <vt:lpstr>05 The Motivation Aspect 5.3 SABSA Business Attributes – Table 12</vt:lpstr>
      <vt:lpstr>05 The Motivation Aspect 5.3.1 Structural Placement of Business Attributes – Figure 16</vt:lpstr>
      <vt:lpstr>05 The Motivation Aspect 5.3.1 Structural Placement of Business Attributes – Figure 17</vt:lpstr>
      <vt:lpstr>05 The Motivation Aspect 5.3.1 Structural Placement of Business Attributes – Figure 18</vt:lpstr>
      <vt:lpstr>05 The Motivation Aspect 5.3.1 Structural Placement of Business Attributes – Figure 19</vt:lpstr>
      <vt:lpstr>05 The Motivation Aspect 5.3.2 Traceability of Business Attributes – Figure 20</vt:lpstr>
      <vt:lpstr>05 The Motivation Aspect 5.4 Meaning – Figure 21: Apply Attribute Matrics</vt:lpstr>
      <vt:lpstr>05 The Motivation Aspect 5.4 Meaning – Figure 22: Externalize Metrics</vt:lpstr>
      <vt:lpstr>05 The Motivation Aspect 5.5 Impact, Threat, Vulnerability, and Risk – Table 13</vt:lpstr>
      <vt:lpstr>05 The Motivation Aspect 5.6 Controls: Objectives, Requirements, &amp; Measures: Fig23</vt:lpstr>
      <vt:lpstr>05 The Motivation Aspect 5.6 Controls: Objectives, Requirements, &amp; Measures: Fig24</vt:lpstr>
      <vt:lpstr>05 The Motivation Aspect 5.7 Multi-Tiered Security – Table 14: Control Elem. Prop.</vt:lpstr>
      <vt:lpstr>05 The Motivation Aspect 5.7 Multi-Tiered Security – Figure 25</vt:lpstr>
      <vt:lpstr>05 The Motivation Aspect 5.8 Regulations and Standards – Figure 26</vt:lpstr>
      <vt:lpstr>05 The Motivation Aspect 5.8 Regulations and Standards – Table 15</vt:lpstr>
      <vt:lpstr>05 The Motivation Aspect 5.9 Articles, Mandates, and Compliance Objects – Fig 27</vt:lpstr>
      <vt:lpstr>05 The Motivation Aspect 5.9 Articles, Mandates, and Compliance Objects – Tab 16</vt:lpstr>
      <vt:lpstr>05 The Motivation Aspect 5.10 Control Mechanisms – Figure 28</vt:lpstr>
      <vt:lpstr>05 The Motivation Aspect 5.10 Control Mechanisms – Table 17</vt:lpstr>
      <vt:lpstr>05 The Motivation Aspect 5.11 Trust – Table 18: Trust Profile</vt:lpstr>
      <vt:lpstr>06 Modeling Contextual Security Archi. Table 19: SASBA Contextual Architecture</vt:lpstr>
      <vt:lpstr>06 Modeling Contextual Security Archi. Figure 29: Dev. And Maintain Contextual Sec. Archi.</vt:lpstr>
      <vt:lpstr>06 Modeling Contextual Security Archi. Table 20: Contextual Elements</vt:lpstr>
      <vt:lpstr>06 Modeling Contextual Security Archi. 6.1 Business Assets – 6.1.1 Cap &amp; VS - Table 21, Figure 30</vt:lpstr>
      <vt:lpstr>06 Modeling Contextual Security Archi. 6.1 Business Assets – 6.1.2 Biz Objects - Table 22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67</cp:revision>
  <dcterms:created xsi:type="dcterms:W3CDTF">2025-05-20T02:20:27Z</dcterms:created>
  <dcterms:modified xsi:type="dcterms:W3CDTF">2025-06-09T14:56:34Z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74065400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  <property fmtid="{D5CDD505-2E9C-101B-9397-08002B2CF9AE}" pid="12" name="MSIP_Label_19540963-e559-4020-8a90-fe8a502c2801_Enabled">
    <vt:lpwstr>true</vt:lpwstr>
  </property>
  <property fmtid="{D5CDD505-2E9C-101B-9397-08002B2CF9AE}" pid="13" name="MSIP_Label_19540963-e559-4020-8a90-fe8a502c2801_SetDate">
    <vt:lpwstr>2025-05-20T02:25:27Z</vt:lpwstr>
  </property>
  <property fmtid="{D5CDD505-2E9C-101B-9397-08002B2CF9AE}" pid="14" name="MSIP_Label_19540963-e559-4020-8a90-fe8a502c2801_Method">
    <vt:lpwstr>Standard</vt:lpwstr>
  </property>
  <property fmtid="{D5CDD505-2E9C-101B-9397-08002B2CF9AE}" pid="15" name="MSIP_Label_19540963-e559-4020-8a90-fe8a502c2801_Name">
    <vt:lpwstr>19540963-e559-4020-8a90-fe8a502c2801</vt:lpwstr>
  </property>
  <property fmtid="{D5CDD505-2E9C-101B-9397-08002B2CF9AE}" pid="16" name="MSIP_Label_19540963-e559-4020-8a90-fe8a502c2801_SiteId">
    <vt:lpwstr>f25493ae-1c98-41d7-8a33-0be75f5fe603</vt:lpwstr>
  </property>
  <property fmtid="{D5CDD505-2E9C-101B-9397-08002B2CF9AE}" pid="17" name="MSIP_Label_19540963-e559-4020-8a90-fe8a502c2801_ActionId">
    <vt:lpwstr>8e4741cf-b77e-4466-8d00-0088b01c3dca</vt:lpwstr>
  </property>
  <property fmtid="{D5CDD505-2E9C-101B-9397-08002B2CF9AE}" pid="18" name="MSIP_Label_19540963-e559-4020-8a90-fe8a502c2801_ContentBits">
    <vt:lpwstr>0</vt:lpwstr>
  </property>
  <property fmtid="{D5CDD505-2E9C-101B-9397-08002B2CF9AE}" pid="19" name="MSIP_Label_19540963-e559-4020-8a90-fe8a502c2801_Tag">
    <vt:lpwstr>10, 3, 0, 1</vt:lpwstr>
  </property>
</Properties>
</file>